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sldIdLst>
    <p:sldId id="257" r:id="rId2"/>
    <p:sldId id="259" r:id="rId3"/>
    <p:sldId id="263" r:id="rId4"/>
    <p:sldId id="261" r:id="rId5"/>
    <p:sldId id="258" r:id="rId6"/>
    <p:sldId id="260" r:id="rId7"/>
    <p:sldId id="264" r:id="rId8"/>
    <p:sldId id="256" r:id="rId9"/>
    <p:sldId id="289" r:id="rId10"/>
    <p:sldId id="265" r:id="rId11"/>
    <p:sldId id="269" r:id="rId12"/>
    <p:sldId id="266" r:id="rId13"/>
    <p:sldId id="292" r:id="rId14"/>
    <p:sldId id="278" r:id="rId15"/>
    <p:sldId id="285" r:id="rId16"/>
    <p:sldId id="279" r:id="rId17"/>
    <p:sldId id="268" r:id="rId18"/>
    <p:sldId id="275" r:id="rId19"/>
    <p:sldId id="276" r:id="rId20"/>
    <p:sldId id="277" r:id="rId21"/>
    <p:sldId id="286" r:id="rId22"/>
    <p:sldId id="274" r:id="rId23"/>
    <p:sldId id="270" r:id="rId24"/>
    <p:sldId id="267" r:id="rId25"/>
    <p:sldId id="271" r:id="rId26"/>
    <p:sldId id="273" r:id="rId27"/>
    <p:sldId id="283" r:id="rId28"/>
    <p:sldId id="282" r:id="rId29"/>
    <p:sldId id="280" r:id="rId30"/>
    <p:sldId id="288" r:id="rId31"/>
    <p:sldId id="28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F30AF2-AD58-419C-A4B7-334931A8912B}" v="204" dt="2019-07-22T12:50:29.8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1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40.png"/><Relationship Id="rId6" Type="http://schemas.openxmlformats.org/officeDocument/2006/relationships/image" Target="../media/image37.svg"/><Relationship Id="rId5" Type="http://schemas.openxmlformats.org/officeDocument/2006/relationships/image" Target="../media/image41.png"/><Relationship Id="rId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F1BC55-4591-4A79-B9C1-5C2911390E5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7829464-DC03-4DAB-8852-1DA2AF95664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To understand the utility of modern probabilistic programming languages(PPLs).</a:t>
          </a:r>
          <a:endParaRPr lang="en-US"/>
        </a:p>
      </dgm:t>
    </dgm:pt>
    <dgm:pt modelId="{8632A12B-4C58-4633-80B7-8DBE27BF08C2}" type="parTrans" cxnId="{5C389CD3-6289-4A86-B4B5-A56EB1912ABB}">
      <dgm:prSet/>
      <dgm:spPr/>
      <dgm:t>
        <a:bodyPr/>
        <a:lstStyle/>
        <a:p>
          <a:endParaRPr lang="en-US"/>
        </a:p>
      </dgm:t>
    </dgm:pt>
    <dgm:pt modelId="{78B58B1C-EBE1-4B1D-B8AB-DFBD4CBA709A}" type="sibTrans" cxnId="{5C389CD3-6289-4A86-B4B5-A56EB1912AB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85C797D-F2DD-4932-95E4-09AA494A086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Apply PPLs to model a simple singular agent (Godzilla).</a:t>
          </a:r>
          <a:endParaRPr lang="en-US"/>
        </a:p>
      </dgm:t>
    </dgm:pt>
    <dgm:pt modelId="{7A36600F-F45B-4290-B5C0-F9EFA9E00626}" type="parTrans" cxnId="{B5DD7E1E-5112-4523-8C73-CBECD3B7A06A}">
      <dgm:prSet/>
      <dgm:spPr/>
      <dgm:t>
        <a:bodyPr/>
        <a:lstStyle/>
        <a:p>
          <a:endParaRPr lang="en-US"/>
        </a:p>
      </dgm:t>
    </dgm:pt>
    <dgm:pt modelId="{F6343250-08F3-47D6-ABDB-C3B3067B2A8B}" type="sibTrans" cxnId="{B5DD7E1E-5112-4523-8C73-CBECD3B7A06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64DEA0D-C446-471C-86D9-6E76D5FB0DF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Perform some inference on his behaviour.</a:t>
          </a:r>
          <a:endParaRPr lang="en-US"/>
        </a:p>
      </dgm:t>
    </dgm:pt>
    <dgm:pt modelId="{317D9E9E-A747-4A95-B729-16379D9D0BAE}" type="parTrans" cxnId="{D2B788C1-C560-4145-9F44-8068C1282DFB}">
      <dgm:prSet/>
      <dgm:spPr/>
      <dgm:t>
        <a:bodyPr/>
        <a:lstStyle/>
        <a:p>
          <a:endParaRPr lang="en-US"/>
        </a:p>
      </dgm:t>
    </dgm:pt>
    <dgm:pt modelId="{3B3A6B68-1E1A-4DDE-8DD5-3263DAC9DF07}" type="sibTrans" cxnId="{D2B788C1-C560-4145-9F44-8068C1282DFB}">
      <dgm:prSet/>
      <dgm:spPr/>
      <dgm:t>
        <a:bodyPr/>
        <a:lstStyle/>
        <a:p>
          <a:endParaRPr lang="en-US"/>
        </a:p>
      </dgm:t>
    </dgm:pt>
    <dgm:pt modelId="{5EBF3F90-27E0-401C-99FC-DC586BC7FD73}" type="pres">
      <dgm:prSet presAssocID="{95F1BC55-4591-4A79-B9C1-5C2911390E5D}" presName="root" presStyleCnt="0">
        <dgm:presLayoutVars>
          <dgm:dir/>
          <dgm:resizeHandles val="exact"/>
        </dgm:presLayoutVars>
      </dgm:prSet>
      <dgm:spPr/>
    </dgm:pt>
    <dgm:pt modelId="{6BEEC555-6CB2-487B-8AB4-BBC7901EEFEC}" type="pres">
      <dgm:prSet presAssocID="{E7829464-DC03-4DAB-8852-1DA2AF956641}" presName="compNode" presStyleCnt="0"/>
      <dgm:spPr/>
    </dgm:pt>
    <dgm:pt modelId="{513BE9DB-2E0B-4EB2-A40A-127D935D68D4}" type="pres">
      <dgm:prSet presAssocID="{E7829464-DC03-4DAB-8852-1DA2AF956641}" presName="bgRect" presStyleLbl="bgShp" presStyleIdx="0" presStyleCnt="3"/>
      <dgm:spPr/>
    </dgm:pt>
    <dgm:pt modelId="{94809D22-FCB8-4CB4-9C19-0D615C3A41F0}" type="pres">
      <dgm:prSet presAssocID="{E7829464-DC03-4DAB-8852-1DA2AF95664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4457CE2-C858-4AE4-A391-9C6B09125118}" type="pres">
      <dgm:prSet presAssocID="{E7829464-DC03-4DAB-8852-1DA2AF956641}" presName="spaceRect" presStyleCnt="0"/>
      <dgm:spPr/>
    </dgm:pt>
    <dgm:pt modelId="{C0FE202E-8081-4AB1-BB45-334A7EF2F110}" type="pres">
      <dgm:prSet presAssocID="{E7829464-DC03-4DAB-8852-1DA2AF956641}" presName="parTx" presStyleLbl="revTx" presStyleIdx="0" presStyleCnt="3">
        <dgm:presLayoutVars>
          <dgm:chMax val="0"/>
          <dgm:chPref val="0"/>
        </dgm:presLayoutVars>
      </dgm:prSet>
      <dgm:spPr/>
    </dgm:pt>
    <dgm:pt modelId="{526C9C72-7B4F-446A-8A3E-4FE25CEFDA4D}" type="pres">
      <dgm:prSet presAssocID="{78B58B1C-EBE1-4B1D-B8AB-DFBD4CBA709A}" presName="sibTrans" presStyleCnt="0"/>
      <dgm:spPr/>
    </dgm:pt>
    <dgm:pt modelId="{2426760E-F17E-4D52-803F-AE2F25FB269B}" type="pres">
      <dgm:prSet presAssocID="{C85C797D-F2DD-4932-95E4-09AA494A0865}" presName="compNode" presStyleCnt="0"/>
      <dgm:spPr/>
    </dgm:pt>
    <dgm:pt modelId="{98CD1DEF-C3B6-4A7B-A7DB-B08236D653D9}" type="pres">
      <dgm:prSet presAssocID="{C85C797D-F2DD-4932-95E4-09AA494A0865}" presName="bgRect" presStyleLbl="bgShp" presStyleIdx="1" presStyleCnt="3"/>
      <dgm:spPr/>
    </dgm:pt>
    <dgm:pt modelId="{A25952C7-E3AE-47AB-9CD1-C82065E7CD56}" type="pres">
      <dgm:prSet presAssocID="{C85C797D-F2DD-4932-95E4-09AA494A086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prechaun Hat"/>
        </a:ext>
      </dgm:extLst>
    </dgm:pt>
    <dgm:pt modelId="{F6A1298F-4405-4F63-AD58-D3CC582355AA}" type="pres">
      <dgm:prSet presAssocID="{C85C797D-F2DD-4932-95E4-09AA494A0865}" presName="spaceRect" presStyleCnt="0"/>
      <dgm:spPr/>
    </dgm:pt>
    <dgm:pt modelId="{ACF1783D-924C-43F8-BFFD-20188B5C2C85}" type="pres">
      <dgm:prSet presAssocID="{C85C797D-F2DD-4932-95E4-09AA494A0865}" presName="parTx" presStyleLbl="revTx" presStyleIdx="1" presStyleCnt="3">
        <dgm:presLayoutVars>
          <dgm:chMax val="0"/>
          <dgm:chPref val="0"/>
        </dgm:presLayoutVars>
      </dgm:prSet>
      <dgm:spPr/>
    </dgm:pt>
    <dgm:pt modelId="{F005F3E2-C3E0-43E9-AA1F-B801073EDED8}" type="pres">
      <dgm:prSet presAssocID="{F6343250-08F3-47D6-ABDB-C3B3067B2A8B}" presName="sibTrans" presStyleCnt="0"/>
      <dgm:spPr/>
    </dgm:pt>
    <dgm:pt modelId="{4E44CEB7-68E5-46F4-9E75-DC5A988D14E0}" type="pres">
      <dgm:prSet presAssocID="{A64DEA0D-C446-471C-86D9-6E76D5FB0DFA}" presName="compNode" presStyleCnt="0"/>
      <dgm:spPr/>
    </dgm:pt>
    <dgm:pt modelId="{38D641C1-6731-4400-BC57-DEC7EFCAD680}" type="pres">
      <dgm:prSet presAssocID="{A64DEA0D-C446-471C-86D9-6E76D5FB0DFA}" presName="bgRect" presStyleLbl="bgShp" presStyleIdx="2" presStyleCnt="3"/>
      <dgm:spPr/>
    </dgm:pt>
    <dgm:pt modelId="{718B9674-A463-4F72-939E-5B45D2922381}" type="pres">
      <dgm:prSet presAssocID="{A64DEA0D-C446-471C-86D9-6E76D5FB0DF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oker Hat"/>
        </a:ext>
      </dgm:extLst>
    </dgm:pt>
    <dgm:pt modelId="{86C9F1C4-0F9F-4421-B780-9CAF5D2A1FB8}" type="pres">
      <dgm:prSet presAssocID="{A64DEA0D-C446-471C-86D9-6E76D5FB0DFA}" presName="spaceRect" presStyleCnt="0"/>
      <dgm:spPr/>
    </dgm:pt>
    <dgm:pt modelId="{8EE5154A-4924-4CBD-BCA1-C0647FC1088F}" type="pres">
      <dgm:prSet presAssocID="{A64DEA0D-C446-471C-86D9-6E76D5FB0DF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5DD7E1E-5112-4523-8C73-CBECD3B7A06A}" srcId="{95F1BC55-4591-4A79-B9C1-5C2911390E5D}" destId="{C85C797D-F2DD-4932-95E4-09AA494A0865}" srcOrd="1" destOrd="0" parTransId="{7A36600F-F45B-4290-B5C0-F9EFA9E00626}" sibTransId="{F6343250-08F3-47D6-ABDB-C3B3067B2A8B}"/>
    <dgm:cxn modelId="{C5CB9E42-C3CE-4CD0-A9D1-08ABF81D874F}" type="presOf" srcId="{95F1BC55-4591-4A79-B9C1-5C2911390E5D}" destId="{5EBF3F90-27E0-401C-99FC-DC586BC7FD73}" srcOrd="0" destOrd="0" presId="urn:microsoft.com/office/officeart/2018/2/layout/IconVerticalSolidList"/>
    <dgm:cxn modelId="{41A73052-774E-43E2-8309-318EEF4D2032}" type="presOf" srcId="{C85C797D-F2DD-4932-95E4-09AA494A0865}" destId="{ACF1783D-924C-43F8-BFFD-20188B5C2C85}" srcOrd="0" destOrd="0" presId="urn:microsoft.com/office/officeart/2018/2/layout/IconVerticalSolidList"/>
    <dgm:cxn modelId="{97C4C7B8-E410-47AF-B07A-0B3E4694B0C2}" type="presOf" srcId="{E7829464-DC03-4DAB-8852-1DA2AF956641}" destId="{C0FE202E-8081-4AB1-BB45-334A7EF2F110}" srcOrd="0" destOrd="0" presId="urn:microsoft.com/office/officeart/2018/2/layout/IconVerticalSolidList"/>
    <dgm:cxn modelId="{F81BF5BC-4DBD-415A-A2E1-E2F58CF4B0EF}" type="presOf" srcId="{A64DEA0D-C446-471C-86D9-6E76D5FB0DFA}" destId="{8EE5154A-4924-4CBD-BCA1-C0647FC1088F}" srcOrd="0" destOrd="0" presId="urn:microsoft.com/office/officeart/2018/2/layout/IconVerticalSolidList"/>
    <dgm:cxn modelId="{D2B788C1-C560-4145-9F44-8068C1282DFB}" srcId="{95F1BC55-4591-4A79-B9C1-5C2911390E5D}" destId="{A64DEA0D-C446-471C-86D9-6E76D5FB0DFA}" srcOrd="2" destOrd="0" parTransId="{317D9E9E-A747-4A95-B729-16379D9D0BAE}" sibTransId="{3B3A6B68-1E1A-4DDE-8DD5-3263DAC9DF07}"/>
    <dgm:cxn modelId="{5C389CD3-6289-4A86-B4B5-A56EB1912ABB}" srcId="{95F1BC55-4591-4A79-B9C1-5C2911390E5D}" destId="{E7829464-DC03-4DAB-8852-1DA2AF956641}" srcOrd="0" destOrd="0" parTransId="{8632A12B-4C58-4633-80B7-8DBE27BF08C2}" sibTransId="{78B58B1C-EBE1-4B1D-B8AB-DFBD4CBA709A}"/>
    <dgm:cxn modelId="{6E72BADE-9ABB-4EC6-AC9C-55F9052C469A}" type="presParOf" srcId="{5EBF3F90-27E0-401C-99FC-DC586BC7FD73}" destId="{6BEEC555-6CB2-487B-8AB4-BBC7901EEFEC}" srcOrd="0" destOrd="0" presId="urn:microsoft.com/office/officeart/2018/2/layout/IconVerticalSolidList"/>
    <dgm:cxn modelId="{6A4A37D0-6702-491C-A3EB-C4427E3E86F0}" type="presParOf" srcId="{6BEEC555-6CB2-487B-8AB4-BBC7901EEFEC}" destId="{513BE9DB-2E0B-4EB2-A40A-127D935D68D4}" srcOrd="0" destOrd="0" presId="urn:microsoft.com/office/officeart/2018/2/layout/IconVerticalSolidList"/>
    <dgm:cxn modelId="{B74DAAEA-0619-4E57-91EC-4E47F38DFFA8}" type="presParOf" srcId="{6BEEC555-6CB2-487B-8AB4-BBC7901EEFEC}" destId="{94809D22-FCB8-4CB4-9C19-0D615C3A41F0}" srcOrd="1" destOrd="0" presId="urn:microsoft.com/office/officeart/2018/2/layout/IconVerticalSolidList"/>
    <dgm:cxn modelId="{A4B6BB73-502C-4269-8AFE-B7BCF173FB7F}" type="presParOf" srcId="{6BEEC555-6CB2-487B-8AB4-BBC7901EEFEC}" destId="{64457CE2-C858-4AE4-A391-9C6B09125118}" srcOrd="2" destOrd="0" presId="urn:microsoft.com/office/officeart/2018/2/layout/IconVerticalSolidList"/>
    <dgm:cxn modelId="{7B71C54B-06F3-4C7F-B961-ED74D9120382}" type="presParOf" srcId="{6BEEC555-6CB2-487B-8AB4-BBC7901EEFEC}" destId="{C0FE202E-8081-4AB1-BB45-334A7EF2F110}" srcOrd="3" destOrd="0" presId="urn:microsoft.com/office/officeart/2018/2/layout/IconVerticalSolidList"/>
    <dgm:cxn modelId="{292A071E-1E89-4B7D-8A48-E9C4BC001FC7}" type="presParOf" srcId="{5EBF3F90-27E0-401C-99FC-DC586BC7FD73}" destId="{526C9C72-7B4F-446A-8A3E-4FE25CEFDA4D}" srcOrd="1" destOrd="0" presId="urn:microsoft.com/office/officeart/2018/2/layout/IconVerticalSolidList"/>
    <dgm:cxn modelId="{9E02ED46-DB6A-4101-B8B4-E8E5024F926F}" type="presParOf" srcId="{5EBF3F90-27E0-401C-99FC-DC586BC7FD73}" destId="{2426760E-F17E-4D52-803F-AE2F25FB269B}" srcOrd="2" destOrd="0" presId="urn:microsoft.com/office/officeart/2018/2/layout/IconVerticalSolidList"/>
    <dgm:cxn modelId="{7072D2F5-3E34-489F-82CA-271B21B97FB1}" type="presParOf" srcId="{2426760E-F17E-4D52-803F-AE2F25FB269B}" destId="{98CD1DEF-C3B6-4A7B-A7DB-B08236D653D9}" srcOrd="0" destOrd="0" presId="urn:microsoft.com/office/officeart/2018/2/layout/IconVerticalSolidList"/>
    <dgm:cxn modelId="{0E544D5F-7CEA-4C32-B612-EB83D76D717F}" type="presParOf" srcId="{2426760E-F17E-4D52-803F-AE2F25FB269B}" destId="{A25952C7-E3AE-47AB-9CD1-C82065E7CD56}" srcOrd="1" destOrd="0" presId="urn:microsoft.com/office/officeart/2018/2/layout/IconVerticalSolidList"/>
    <dgm:cxn modelId="{64D65A33-6506-43B8-A228-4712A8D3FA39}" type="presParOf" srcId="{2426760E-F17E-4D52-803F-AE2F25FB269B}" destId="{F6A1298F-4405-4F63-AD58-D3CC582355AA}" srcOrd="2" destOrd="0" presId="urn:microsoft.com/office/officeart/2018/2/layout/IconVerticalSolidList"/>
    <dgm:cxn modelId="{5ED8A9DA-6F4D-495D-A38A-3DDB39350DB1}" type="presParOf" srcId="{2426760E-F17E-4D52-803F-AE2F25FB269B}" destId="{ACF1783D-924C-43F8-BFFD-20188B5C2C85}" srcOrd="3" destOrd="0" presId="urn:microsoft.com/office/officeart/2018/2/layout/IconVerticalSolidList"/>
    <dgm:cxn modelId="{3223B1AA-E78B-4891-AC38-F9EA06ED0FC5}" type="presParOf" srcId="{5EBF3F90-27E0-401C-99FC-DC586BC7FD73}" destId="{F005F3E2-C3E0-43E9-AA1F-B801073EDED8}" srcOrd="3" destOrd="0" presId="urn:microsoft.com/office/officeart/2018/2/layout/IconVerticalSolidList"/>
    <dgm:cxn modelId="{2713B76A-7F05-40A0-A483-C67F6E369102}" type="presParOf" srcId="{5EBF3F90-27E0-401C-99FC-DC586BC7FD73}" destId="{4E44CEB7-68E5-46F4-9E75-DC5A988D14E0}" srcOrd="4" destOrd="0" presId="urn:microsoft.com/office/officeart/2018/2/layout/IconVerticalSolidList"/>
    <dgm:cxn modelId="{C77B0964-14E9-48F4-A8AB-3E6BA16CDB1D}" type="presParOf" srcId="{4E44CEB7-68E5-46F4-9E75-DC5A988D14E0}" destId="{38D641C1-6731-4400-BC57-DEC7EFCAD680}" srcOrd="0" destOrd="0" presId="urn:microsoft.com/office/officeart/2018/2/layout/IconVerticalSolidList"/>
    <dgm:cxn modelId="{3B092508-E82C-4421-B18E-ECF1DC201AE3}" type="presParOf" srcId="{4E44CEB7-68E5-46F4-9E75-DC5A988D14E0}" destId="{718B9674-A463-4F72-939E-5B45D2922381}" srcOrd="1" destOrd="0" presId="urn:microsoft.com/office/officeart/2018/2/layout/IconVerticalSolidList"/>
    <dgm:cxn modelId="{693F4277-00E7-4F60-B9F6-5F9BD7062D35}" type="presParOf" srcId="{4E44CEB7-68E5-46F4-9E75-DC5A988D14E0}" destId="{86C9F1C4-0F9F-4421-B780-9CAF5D2A1FB8}" srcOrd="2" destOrd="0" presId="urn:microsoft.com/office/officeart/2018/2/layout/IconVerticalSolidList"/>
    <dgm:cxn modelId="{942556EF-A68F-4035-8F74-285E1A83CAEA}" type="presParOf" srcId="{4E44CEB7-68E5-46F4-9E75-DC5A988D14E0}" destId="{8EE5154A-4924-4CBD-BCA1-C0647FC1088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FB533C-2FFF-4043-A7F4-2D7E78BB5F8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9BD33F3E-6F7C-4CDA-A943-AF1084BD9048}">
      <dgm:prSet/>
      <dgm:spPr/>
      <dgm:t>
        <a:bodyPr/>
        <a:lstStyle/>
        <a:p>
          <a:r>
            <a:rPr lang="en-GB"/>
            <a:t>Start inference.</a:t>
          </a:r>
          <a:endParaRPr lang="en-US"/>
        </a:p>
      </dgm:t>
    </dgm:pt>
    <dgm:pt modelId="{4D12AD82-04BD-4398-B3AA-CBAACC75FFE9}" type="parTrans" cxnId="{14091929-6C54-4440-90E6-1377D002B99D}">
      <dgm:prSet/>
      <dgm:spPr/>
      <dgm:t>
        <a:bodyPr/>
        <a:lstStyle/>
        <a:p>
          <a:endParaRPr lang="en-US"/>
        </a:p>
      </dgm:t>
    </dgm:pt>
    <dgm:pt modelId="{B0C0D97A-E9D2-4CE1-8302-4527227DD3D3}" type="sibTrans" cxnId="{14091929-6C54-4440-90E6-1377D002B99D}">
      <dgm:prSet/>
      <dgm:spPr/>
      <dgm:t>
        <a:bodyPr/>
        <a:lstStyle/>
        <a:p>
          <a:endParaRPr lang="en-US"/>
        </a:p>
      </dgm:t>
    </dgm:pt>
    <dgm:pt modelId="{B6F901E1-16CB-405A-B542-68C2FB258CB4}">
      <dgm:prSet/>
      <dgm:spPr/>
      <dgm:t>
        <a:bodyPr/>
        <a:lstStyle/>
        <a:p>
          <a:r>
            <a:rPr lang="en-GB" dirty="0"/>
            <a:t>Understand what it would take to scale up to a full ABM framework.</a:t>
          </a:r>
          <a:endParaRPr lang="en-US" dirty="0"/>
        </a:p>
      </dgm:t>
    </dgm:pt>
    <dgm:pt modelId="{795F5C0B-2545-497E-9647-623D5D699AE3}" type="parTrans" cxnId="{EB617108-831A-4A97-82AD-796C9CDCE033}">
      <dgm:prSet/>
      <dgm:spPr/>
      <dgm:t>
        <a:bodyPr/>
        <a:lstStyle/>
        <a:p>
          <a:endParaRPr lang="en-US"/>
        </a:p>
      </dgm:t>
    </dgm:pt>
    <dgm:pt modelId="{0FBD4F01-36D3-4EAD-AE5A-28EF8AA56740}" type="sibTrans" cxnId="{EB617108-831A-4A97-82AD-796C9CDCE033}">
      <dgm:prSet/>
      <dgm:spPr/>
      <dgm:t>
        <a:bodyPr/>
        <a:lstStyle/>
        <a:p>
          <a:endParaRPr lang="en-US"/>
        </a:p>
      </dgm:t>
    </dgm:pt>
    <dgm:pt modelId="{DA87AD6F-3043-42D6-A944-D06BBA2879E7}">
      <dgm:prSet/>
      <dgm:spPr/>
      <dgm:t>
        <a:bodyPr/>
        <a:lstStyle/>
        <a:p>
          <a:r>
            <a:rPr lang="en-GB" dirty="0"/>
            <a:t>Make our environment complex.</a:t>
          </a:r>
          <a:endParaRPr lang="en-US" dirty="0"/>
        </a:p>
      </dgm:t>
    </dgm:pt>
    <dgm:pt modelId="{42BC3024-2DDC-40A2-BF0E-0A6D416883B5}" type="parTrans" cxnId="{7A94EC19-1619-4788-9502-0803F5403761}">
      <dgm:prSet/>
      <dgm:spPr/>
      <dgm:t>
        <a:bodyPr/>
        <a:lstStyle/>
        <a:p>
          <a:endParaRPr lang="en-US"/>
        </a:p>
      </dgm:t>
    </dgm:pt>
    <dgm:pt modelId="{B02256D4-138C-4FE3-A2BF-37594818562B}" type="sibTrans" cxnId="{7A94EC19-1619-4788-9502-0803F5403761}">
      <dgm:prSet/>
      <dgm:spPr/>
      <dgm:t>
        <a:bodyPr/>
        <a:lstStyle/>
        <a:p>
          <a:endParaRPr lang="en-US"/>
        </a:p>
      </dgm:t>
    </dgm:pt>
    <dgm:pt modelId="{EB37F6A5-FAB4-4D7F-BE9B-FEF866CE716F}">
      <dgm:prSet/>
      <dgm:spPr/>
      <dgm:t>
        <a:bodyPr/>
        <a:lstStyle/>
        <a:p>
          <a:r>
            <a:rPr lang="en-GB"/>
            <a:t>Decide on programming paradigms</a:t>
          </a:r>
          <a:endParaRPr lang="en-US"/>
        </a:p>
      </dgm:t>
    </dgm:pt>
    <dgm:pt modelId="{97842E53-321F-4F8A-8BCC-30D0B0903A56}" type="parTrans" cxnId="{1138603C-5A32-43FE-98CD-67761311F88B}">
      <dgm:prSet/>
      <dgm:spPr/>
      <dgm:t>
        <a:bodyPr/>
        <a:lstStyle/>
        <a:p>
          <a:endParaRPr lang="en-US"/>
        </a:p>
      </dgm:t>
    </dgm:pt>
    <dgm:pt modelId="{9CDE4753-42EC-4011-85FC-DCC1016D53BE}" type="sibTrans" cxnId="{1138603C-5A32-43FE-98CD-67761311F88B}">
      <dgm:prSet/>
      <dgm:spPr/>
      <dgm:t>
        <a:bodyPr/>
        <a:lstStyle/>
        <a:p>
          <a:endParaRPr lang="en-US"/>
        </a:p>
      </dgm:t>
    </dgm:pt>
    <dgm:pt modelId="{7A6E5767-2BD4-4396-B678-42511484437D}">
      <dgm:prSet/>
      <dgm:spPr/>
      <dgm:t>
        <a:bodyPr/>
        <a:lstStyle/>
        <a:p>
          <a:r>
            <a:rPr lang="en-GB" dirty="0"/>
            <a:t>Pure Object-oriented programming or Data oriented programming?</a:t>
          </a:r>
          <a:endParaRPr lang="en-US" dirty="0"/>
        </a:p>
      </dgm:t>
    </dgm:pt>
    <dgm:pt modelId="{62F46A6D-4F90-463A-A815-E1FA5E4B85B5}" type="parTrans" cxnId="{45D4B1BC-74F1-464D-87D2-8BFC8F1D525A}">
      <dgm:prSet/>
      <dgm:spPr/>
      <dgm:t>
        <a:bodyPr/>
        <a:lstStyle/>
        <a:p>
          <a:endParaRPr lang="en-US"/>
        </a:p>
      </dgm:t>
    </dgm:pt>
    <dgm:pt modelId="{B492CB7A-DA14-4A09-8F9A-3218D49FFE09}" type="sibTrans" cxnId="{45D4B1BC-74F1-464D-87D2-8BFC8F1D525A}">
      <dgm:prSet/>
      <dgm:spPr/>
      <dgm:t>
        <a:bodyPr/>
        <a:lstStyle/>
        <a:p>
          <a:endParaRPr lang="en-US"/>
        </a:p>
      </dgm:t>
    </dgm:pt>
    <dgm:pt modelId="{D64EDFF0-E153-481B-88D3-994C9E751A15}" type="pres">
      <dgm:prSet presAssocID="{40FB533C-2FFF-4043-A7F4-2D7E78BB5F89}" presName="root" presStyleCnt="0">
        <dgm:presLayoutVars>
          <dgm:dir/>
          <dgm:resizeHandles val="exact"/>
        </dgm:presLayoutVars>
      </dgm:prSet>
      <dgm:spPr/>
    </dgm:pt>
    <dgm:pt modelId="{4AE307E1-8DE1-4F30-B2BE-A99AC0C49BF8}" type="pres">
      <dgm:prSet presAssocID="{9BD33F3E-6F7C-4CDA-A943-AF1084BD9048}" presName="compNode" presStyleCnt="0"/>
      <dgm:spPr/>
    </dgm:pt>
    <dgm:pt modelId="{2D7A53CC-588A-46DB-9D4D-4B58AA4C9EEE}" type="pres">
      <dgm:prSet presAssocID="{9BD33F3E-6F7C-4CDA-A943-AF1084BD9048}" presName="bgRect" presStyleLbl="bgShp" presStyleIdx="0" presStyleCnt="4"/>
      <dgm:spPr/>
    </dgm:pt>
    <dgm:pt modelId="{5EF8CA02-1D5C-4809-B570-AB232816399B}" type="pres">
      <dgm:prSet presAssocID="{9BD33F3E-6F7C-4CDA-A943-AF1084BD904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Outline"/>
        </a:ext>
      </dgm:extLst>
    </dgm:pt>
    <dgm:pt modelId="{7D721E08-5E15-4A13-8963-F3B26E2FB957}" type="pres">
      <dgm:prSet presAssocID="{9BD33F3E-6F7C-4CDA-A943-AF1084BD9048}" presName="spaceRect" presStyleCnt="0"/>
      <dgm:spPr/>
    </dgm:pt>
    <dgm:pt modelId="{A563577F-EC8E-4FDD-B868-AD1CA199F599}" type="pres">
      <dgm:prSet presAssocID="{9BD33F3E-6F7C-4CDA-A943-AF1084BD9048}" presName="parTx" presStyleLbl="revTx" presStyleIdx="0" presStyleCnt="5">
        <dgm:presLayoutVars>
          <dgm:chMax val="0"/>
          <dgm:chPref val="0"/>
        </dgm:presLayoutVars>
      </dgm:prSet>
      <dgm:spPr/>
    </dgm:pt>
    <dgm:pt modelId="{85E8247D-18B0-4A6F-AFA8-36FB0037979A}" type="pres">
      <dgm:prSet presAssocID="{B0C0D97A-E9D2-4CE1-8302-4527227DD3D3}" presName="sibTrans" presStyleCnt="0"/>
      <dgm:spPr/>
    </dgm:pt>
    <dgm:pt modelId="{31D93527-CF83-4126-B98A-14273B088215}" type="pres">
      <dgm:prSet presAssocID="{B6F901E1-16CB-405A-B542-68C2FB258CB4}" presName="compNode" presStyleCnt="0"/>
      <dgm:spPr/>
    </dgm:pt>
    <dgm:pt modelId="{94A35E19-B96E-4F52-9EB5-54113F036FEB}" type="pres">
      <dgm:prSet presAssocID="{B6F901E1-16CB-405A-B542-68C2FB258CB4}" presName="bgRect" presStyleLbl="bgShp" presStyleIdx="1" presStyleCnt="4"/>
      <dgm:spPr/>
    </dgm:pt>
    <dgm:pt modelId="{F2DF694E-0C79-4507-A820-65A06F8CE0FF}" type="pres">
      <dgm:prSet presAssocID="{B6F901E1-16CB-405A-B542-68C2FB258CB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oter"/>
        </a:ext>
      </dgm:extLst>
    </dgm:pt>
    <dgm:pt modelId="{6900CC09-3F65-4F7E-BA8D-D5F05AC449E9}" type="pres">
      <dgm:prSet presAssocID="{B6F901E1-16CB-405A-B542-68C2FB258CB4}" presName="spaceRect" presStyleCnt="0"/>
      <dgm:spPr/>
    </dgm:pt>
    <dgm:pt modelId="{B854C94E-D2C4-47BC-96BB-0694A438ED4A}" type="pres">
      <dgm:prSet presAssocID="{B6F901E1-16CB-405A-B542-68C2FB258CB4}" presName="parTx" presStyleLbl="revTx" presStyleIdx="1" presStyleCnt="5">
        <dgm:presLayoutVars>
          <dgm:chMax val="0"/>
          <dgm:chPref val="0"/>
        </dgm:presLayoutVars>
      </dgm:prSet>
      <dgm:spPr/>
    </dgm:pt>
    <dgm:pt modelId="{84EDA684-0BF4-45B5-A1F5-3B57BFAFFA82}" type="pres">
      <dgm:prSet presAssocID="{0FBD4F01-36D3-4EAD-AE5A-28EF8AA56740}" presName="sibTrans" presStyleCnt="0"/>
      <dgm:spPr/>
    </dgm:pt>
    <dgm:pt modelId="{1D71BF3E-2390-4C41-B163-9649DFE7C9E9}" type="pres">
      <dgm:prSet presAssocID="{DA87AD6F-3043-42D6-A944-D06BBA2879E7}" presName="compNode" presStyleCnt="0"/>
      <dgm:spPr/>
    </dgm:pt>
    <dgm:pt modelId="{F8128CB7-BF76-4DF0-94EB-3CD7BB7E498A}" type="pres">
      <dgm:prSet presAssocID="{DA87AD6F-3043-42D6-A944-D06BBA2879E7}" presName="bgRect" presStyleLbl="bgShp" presStyleIdx="2" presStyleCnt="4"/>
      <dgm:spPr/>
    </dgm:pt>
    <dgm:pt modelId="{BB1340A0-7C42-484A-8896-77E7872C2A0B}" type="pres">
      <dgm:prSet presAssocID="{DA87AD6F-3043-42D6-A944-D06BBA2879E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munications"/>
        </a:ext>
      </dgm:extLst>
    </dgm:pt>
    <dgm:pt modelId="{EF166E3C-9F86-4F7C-95BD-E2BB6E122B02}" type="pres">
      <dgm:prSet presAssocID="{DA87AD6F-3043-42D6-A944-D06BBA2879E7}" presName="spaceRect" presStyleCnt="0"/>
      <dgm:spPr/>
    </dgm:pt>
    <dgm:pt modelId="{EEF90A72-8F3E-4B76-B2D4-F512C54DF3ED}" type="pres">
      <dgm:prSet presAssocID="{DA87AD6F-3043-42D6-A944-D06BBA2879E7}" presName="parTx" presStyleLbl="revTx" presStyleIdx="2" presStyleCnt="5">
        <dgm:presLayoutVars>
          <dgm:chMax val="0"/>
          <dgm:chPref val="0"/>
        </dgm:presLayoutVars>
      </dgm:prSet>
      <dgm:spPr/>
    </dgm:pt>
    <dgm:pt modelId="{2C1E129F-0802-41FF-88DE-C51F317C00AD}" type="pres">
      <dgm:prSet presAssocID="{B02256D4-138C-4FE3-A2BF-37594818562B}" presName="sibTrans" presStyleCnt="0"/>
      <dgm:spPr/>
    </dgm:pt>
    <dgm:pt modelId="{CD48C16C-4932-4E64-AD32-9072D7FB5273}" type="pres">
      <dgm:prSet presAssocID="{EB37F6A5-FAB4-4D7F-BE9B-FEF866CE716F}" presName="compNode" presStyleCnt="0"/>
      <dgm:spPr/>
    </dgm:pt>
    <dgm:pt modelId="{C310252F-CAC4-49A0-AC64-4687FB72B32C}" type="pres">
      <dgm:prSet presAssocID="{EB37F6A5-FAB4-4D7F-BE9B-FEF866CE716F}" presName="bgRect" presStyleLbl="bgShp" presStyleIdx="3" presStyleCnt="4"/>
      <dgm:spPr/>
    </dgm:pt>
    <dgm:pt modelId="{B01ECBE5-CA91-4E65-905E-C15DCDE88D33}" type="pres">
      <dgm:prSet presAssocID="{EB37F6A5-FAB4-4D7F-BE9B-FEF866CE716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C1"/>
        </a:ext>
      </dgm:extLst>
    </dgm:pt>
    <dgm:pt modelId="{A5AB5573-59DA-4F35-9607-A672D36459B4}" type="pres">
      <dgm:prSet presAssocID="{EB37F6A5-FAB4-4D7F-BE9B-FEF866CE716F}" presName="spaceRect" presStyleCnt="0"/>
      <dgm:spPr/>
    </dgm:pt>
    <dgm:pt modelId="{C54BC3CF-B697-4E05-8C0F-4C9EC68C22CC}" type="pres">
      <dgm:prSet presAssocID="{EB37F6A5-FAB4-4D7F-BE9B-FEF866CE716F}" presName="parTx" presStyleLbl="revTx" presStyleIdx="3" presStyleCnt="5">
        <dgm:presLayoutVars>
          <dgm:chMax val="0"/>
          <dgm:chPref val="0"/>
        </dgm:presLayoutVars>
      </dgm:prSet>
      <dgm:spPr/>
    </dgm:pt>
    <dgm:pt modelId="{FE14712C-288A-4F35-A8DC-2B23B29DC28E}" type="pres">
      <dgm:prSet presAssocID="{EB37F6A5-FAB4-4D7F-BE9B-FEF866CE716F}" presName="desTx" presStyleLbl="revTx" presStyleIdx="4" presStyleCnt="5">
        <dgm:presLayoutVars/>
      </dgm:prSet>
      <dgm:spPr/>
    </dgm:pt>
  </dgm:ptLst>
  <dgm:cxnLst>
    <dgm:cxn modelId="{EB617108-831A-4A97-82AD-796C9CDCE033}" srcId="{40FB533C-2FFF-4043-A7F4-2D7E78BB5F89}" destId="{B6F901E1-16CB-405A-B542-68C2FB258CB4}" srcOrd="1" destOrd="0" parTransId="{795F5C0B-2545-497E-9647-623D5D699AE3}" sibTransId="{0FBD4F01-36D3-4EAD-AE5A-28EF8AA56740}"/>
    <dgm:cxn modelId="{7A94EC19-1619-4788-9502-0803F5403761}" srcId="{40FB533C-2FFF-4043-A7F4-2D7E78BB5F89}" destId="{DA87AD6F-3043-42D6-A944-D06BBA2879E7}" srcOrd="2" destOrd="0" parTransId="{42BC3024-2DDC-40A2-BF0E-0A6D416883B5}" sibTransId="{B02256D4-138C-4FE3-A2BF-37594818562B}"/>
    <dgm:cxn modelId="{14091929-6C54-4440-90E6-1377D002B99D}" srcId="{40FB533C-2FFF-4043-A7F4-2D7E78BB5F89}" destId="{9BD33F3E-6F7C-4CDA-A943-AF1084BD9048}" srcOrd="0" destOrd="0" parTransId="{4D12AD82-04BD-4398-B3AA-CBAACC75FFE9}" sibTransId="{B0C0D97A-E9D2-4CE1-8302-4527227DD3D3}"/>
    <dgm:cxn modelId="{1138603C-5A32-43FE-98CD-67761311F88B}" srcId="{40FB533C-2FFF-4043-A7F4-2D7E78BB5F89}" destId="{EB37F6A5-FAB4-4D7F-BE9B-FEF866CE716F}" srcOrd="3" destOrd="0" parTransId="{97842E53-321F-4F8A-8BCC-30D0B0903A56}" sibTransId="{9CDE4753-42EC-4011-85FC-DCC1016D53BE}"/>
    <dgm:cxn modelId="{BF02F540-F464-48B0-A1B5-0B7D8735F5F5}" type="presOf" srcId="{EB37F6A5-FAB4-4D7F-BE9B-FEF866CE716F}" destId="{C54BC3CF-B697-4E05-8C0F-4C9EC68C22CC}" srcOrd="0" destOrd="0" presId="urn:microsoft.com/office/officeart/2018/2/layout/IconVerticalSolidList"/>
    <dgm:cxn modelId="{D1038C85-A96D-4128-998B-70E24BCEE6AB}" type="presOf" srcId="{B6F901E1-16CB-405A-B542-68C2FB258CB4}" destId="{B854C94E-D2C4-47BC-96BB-0694A438ED4A}" srcOrd="0" destOrd="0" presId="urn:microsoft.com/office/officeart/2018/2/layout/IconVerticalSolidList"/>
    <dgm:cxn modelId="{8C08439A-71D0-45AC-9E29-2A890C013ADC}" type="presOf" srcId="{40FB533C-2FFF-4043-A7F4-2D7E78BB5F89}" destId="{D64EDFF0-E153-481B-88D3-994C9E751A15}" srcOrd="0" destOrd="0" presId="urn:microsoft.com/office/officeart/2018/2/layout/IconVerticalSolidList"/>
    <dgm:cxn modelId="{4F19629E-BB2E-4C8E-A6CB-D57C49B58A89}" type="presOf" srcId="{9BD33F3E-6F7C-4CDA-A943-AF1084BD9048}" destId="{A563577F-EC8E-4FDD-B868-AD1CA199F599}" srcOrd="0" destOrd="0" presId="urn:microsoft.com/office/officeart/2018/2/layout/IconVerticalSolidList"/>
    <dgm:cxn modelId="{3ACF64B5-EDD4-42A4-9CF4-AACD1D0E6507}" type="presOf" srcId="{DA87AD6F-3043-42D6-A944-D06BBA2879E7}" destId="{EEF90A72-8F3E-4B76-B2D4-F512C54DF3ED}" srcOrd="0" destOrd="0" presId="urn:microsoft.com/office/officeart/2018/2/layout/IconVerticalSolidList"/>
    <dgm:cxn modelId="{45D4B1BC-74F1-464D-87D2-8BFC8F1D525A}" srcId="{EB37F6A5-FAB4-4D7F-BE9B-FEF866CE716F}" destId="{7A6E5767-2BD4-4396-B678-42511484437D}" srcOrd="0" destOrd="0" parTransId="{62F46A6D-4F90-463A-A815-E1FA5E4B85B5}" sibTransId="{B492CB7A-DA14-4A09-8F9A-3218D49FFE09}"/>
    <dgm:cxn modelId="{93EE33E8-A13B-4328-8461-08D8F51C5609}" type="presOf" srcId="{7A6E5767-2BD4-4396-B678-42511484437D}" destId="{FE14712C-288A-4F35-A8DC-2B23B29DC28E}" srcOrd="0" destOrd="0" presId="urn:microsoft.com/office/officeart/2018/2/layout/IconVerticalSolidList"/>
    <dgm:cxn modelId="{478C8345-7167-4B63-ACEE-A75161C0683B}" type="presParOf" srcId="{D64EDFF0-E153-481B-88D3-994C9E751A15}" destId="{4AE307E1-8DE1-4F30-B2BE-A99AC0C49BF8}" srcOrd="0" destOrd="0" presId="urn:microsoft.com/office/officeart/2018/2/layout/IconVerticalSolidList"/>
    <dgm:cxn modelId="{D5CDE97F-4BFD-413F-8BCF-2CE61EA763BD}" type="presParOf" srcId="{4AE307E1-8DE1-4F30-B2BE-A99AC0C49BF8}" destId="{2D7A53CC-588A-46DB-9D4D-4B58AA4C9EEE}" srcOrd="0" destOrd="0" presId="urn:microsoft.com/office/officeart/2018/2/layout/IconVerticalSolidList"/>
    <dgm:cxn modelId="{5C6A76CF-3B74-4A49-B4BB-CBE951256B59}" type="presParOf" srcId="{4AE307E1-8DE1-4F30-B2BE-A99AC0C49BF8}" destId="{5EF8CA02-1D5C-4809-B570-AB232816399B}" srcOrd="1" destOrd="0" presId="urn:microsoft.com/office/officeart/2018/2/layout/IconVerticalSolidList"/>
    <dgm:cxn modelId="{901C5E76-CD49-4F69-B008-C527AF1FC7A9}" type="presParOf" srcId="{4AE307E1-8DE1-4F30-B2BE-A99AC0C49BF8}" destId="{7D721E08-5E15-4A13-8963-F3B26E2FB957}" srcOrd="2" destOrd="0" presId="urn:microsoft.com/office/officeart/2018/2/layout/IconVerticalSolidList"/>
    <dgm:cxn modelId="{4EAC835D-6049-49E0-A1C7-A60AD1FBB900}" type="presParOf" srcId="{4AE307E1-8DE1-4F30-B2BE-A99AC0C49BF8}" destId="{A563577F-EC8E-4FDD-B868-AD1CA199F599}" srcOrd="3" destOrd="0" presId="urn:microsoft.com/office/officeart/2018/2/layout/IconVerticalSolidList"/>
    <dgm:cxn modelId="{6A723B79-3564-4AB5-82F2-195DA6DB7270}" type="presParOf" srcId="{D64EDFF0-E153-481B-88D3-994C9E751A15}" destId="{85E8247D-18B0-4A6F-AFA8-36FB0037979A}" srcOrd="1" destOrd="0" presId="urn:microsoft.com/office/officeart/2018/2/layout/IconVerticalSolidList"/>
    <dgm:cxn modelId="{F3B4FF13-79E8-4D2B-8ED1-39C047AE9251}" type="presParOf" srcId="{D64EDFF0-E153-481B-88D3-994C9E751A15}" destId="{31D93527-CF83-4126-B98A-14273B088215}" srcOrd="2" destOrd="0" presId="urn:microsoft.com/office/officeart/2018/2/layout/IconVerticalSolidList"/>
    <dgm:cxn modelId="{EF4F4F92-B390-4B39-874F-6B845474136B}" type="presParOf" srcId="{31D93527-CF83-4126-B98A-14273B088215}" destId="{94A35E19-B96E-4F52-9EB5-54113F036FEB}" srcOrd="0" destOrd="0" presId="urn:microsoft.com/office/officeart/2018/2/layout/IconVerticalSolidList"/>
    <dgm:cxn modelId="{AC7B22F2-5EB7-4C35-A914-ACDE0E8DF9F1}" type="presParOf" srcId="{31D93527-CF83-4126-B98A-14273B088215}" destId="{F2DF694E-0C79-4507-A820-65A06F8CE0FF}" srcOrd="1" destOrd="0" presId="urn:microsoft.com/office/officeart/2018/2/layout/IconVerticalSolidList"/>
    <dgm:cxn modelId="{0C0BB858-AE8F-42CD-AA50-2A530841C654}" type="presParOf" srcId="{31D93527-CF83-4126-B98A-14273B088215}" destId="{6900CC09-3F65-4F7E-BA8D-D5F05AC449E9}" srcOrd="2" destOrd="0" presId="urn:microsoft.com/office/officeart/2018/2/layout/IconVerticalSolidList"/>
    <dgm:cxn modelId="{A433EC19-DA74-40C3-B0A4-F879D0FD0AF1}" type="presParOf" srcId="{31D93527-CF83-4126-B98A-14273B088215}" destId="{B854C94E-D2C4-47BC-96BB-0694A438ED4A}" srcOrd="3" destOrd="0" presId="urn:microsoft.com/office/officeart/2018/2/layout/IconVerticalSolidList"/>
    <dgm:cxn modelId="{20DB8D00-9293-4998-A95E-289A2226B183}" type="presParOf" srcId="{D64EDFF0-E153-481B-88D3-994C9E751A15}" destId="{84EDA684-0BF4-45B5-A1F5-3B57BFAFFA82}" srcOrd="3" destOrd="0" presId="urn:microsoft.com/office/officeart/2018/2/layout/IconVerticalSolidList"/>
    <dgm:cxn modelId="{40714CFB-4E11-421B-B328-60BC38E29807}" type="presParOf" srcId="{D64EDFF0-E153-481B-88D3-994C9E751A15}" destId="{1D71BF3E-2390-4C41-B163-9649DFE7C9E9}" srcOrd="4" destOrd="0" presId="urn:microsoft.com/office/officeart/2018/2/layout/IconVerticalSolidList"/>
    <dgm:cxn modelId="{FB851119-894E-4913-BC32-75E18ED8266B}" type="presParOf" srcId="{1D71BF3E-2390-4C41-B163-9649DFE7C9E9}" destId="{F8128CB7-BF76-4DF0-94EB-3CD7BB7E498A}" srcOrd="0" destOrd="0" presId="urn:microsoft.com/office/officeart/2018/2/layout/IconVerticalSolidList"/>
    <dgm:cxn modelId="{F00D2D3B-0658-442E-8571-83627BA81524}" type="presParOf" srcId="{1D71BF3E-2390-4C41-B163-9649DFE7C9E9}" destId="{BB1340A0-7C42-484A-8896-77E7872C2A0B}" srcOrd="1" destOrd="0" presId="urn:microsoft.com/office/officeart/2018/2/layout/IconVerticalSolidList"/>
    <dgm:cxn modelId="{F566D48F-0E35-4B25-9BEC-768E1374A76E}" type="presParOf" srcId="{1D71BF3E-2390-4C41-B163-9649DFE7C9E9}" destId="{EF166E3C-9F86-4F7C-95BD-E2BB6E122B02}" srcOrd="2" destOrd="0" presId="urn:microsoft.com/office/officeart/2018/2/layout/IconVerticalSolidList"/>
    <dgm:cxn modelId="{151192BE-60FC-46C9-8895-B4F42330DE75}" type="presParOf" srcId="{1D71BF3E-2390-4C41-B163-9649DFE7C9E9}" destId="{EEF90A72-8F3E-4B76-B2D4-F512C54DF3ED}" srcOrd="3" destOrd="0" presId="urn:microsoft.com/office/officeart/2018/2/layout/IconVerticalSolidList"/>
    <dgm:cxn modelId="{CE0C67F9-3C70-4468-9810-7CD172E94CDF}" type="presParOf" srcId="{D64EDFF0-E153-481B-88D3-994C9E751A15}" destId="{2C1E129F-0802-41FF-88DE-C51F317C00AD}" srcOrd="5" destOrd="0" presId="urn:microsoft.com/office/officeart/2018/2/layout/IconVerticalSolidList"/>
    <dgm:cxn modelId="{8B31243C-B727-409B-B417-46915331411C}" type="presParOf" srcId="{D64EDFF0-E153-481B-88D3-994C9E751A15}" destId="{CD48C16C-4932-4E64-AD32-9072D7FB5273}" srcOrd="6" destOrd="0" presId="urn:microsoft.com/office/officeart/2018/2/layout/IconVerticalSolidList"/>
    <dgm:cxn modelId="{43395C4C-376C-40E9-83FC-B79347A213C1}" type="presParOf" srcId="{CD48C16C-4932-4E64-AD32-9072D7FB5273}" destId="{C310252F-CAC4-49A0-AC64-4687FB72B32C}" srcOrd="0" destOrd="0" presId="urn:microsoft.com/office/officeart/2018/2/layout/IconVerticalSolidList"/>
    <dgm:cxn modelId="{E652D71D-3AD5-4A86-B690-D744EC8F3AF2}" type="presParOf" srcId="{CD48C16C-4932-4E64-AD32-9072D7FB5273}" destId="{B01ECBE5-CA91-4E65-905E-C15DCDE88D33}" srcOrd="1" destOrd="0" presId="urn:microsoft.com/office/officeart/2018/2/layout/IconVerticalSolidList"/>
    <dgm:cxn modelId="{A02446A9-E56F-474A-BACB-54E0EAC4EB5C}" type="presParOf" srcId="{CD48C16C-4932-4E64-AD32-9072D7FB5273}" destId="{A5AB5573-59DA-4F35-9607-A672D36459B4}" srcOrd="2" destOrd="0" presId="urn:microsoft.com/office/officeart/2018/2/layout/IconVerticalSolidList"/>
    <dgm:cxn modelId="{DBA322DA-2A16-4722-A5AD-F9C1AACD4A9B}" type="presParOf" srcId="{CD48C16C-4932-4E64-AD32-9072D7FB5273}" destId="{C54BC3CF-B697-4E05-8C0F-4C9EC68C22CC}" srcOrd="3" destOrd="0" presId="urn:microsoft.com/office/officeart/2018/2/layout/IconVerticalSolidList"/>
    <dgm:cxn modelId="{B9A70C6B-4D47-47CB-B043-600C2B955823}" type="presParOf" srcId="{CD48C16C-4932-4E64-AD32-9072D7FB5273}" destId="{FE14712C-288A-4F35-A8DC-2B23B29DC28E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3BE9DB-2E0B-4EB2-A40A-127D935D68D4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809D22-FCB8-4CB4-9C19-0D615C3A41F0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FE202E-8081-4AB1-BB45-334A7EF2F110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To understand the utility of modern probabilistic programming languages(PPLs).</a:t>
          </a:r>
          <a:endParaRPr lang="en-US" sz="2500" kern="1200"/>
        </a:p>
      </dsp:txBody>
      <dsp:txXfrm>
        <a:off x="1941716" y="718"/>
        <a:ext cx="4571887" cy="1681139"/>
      </dsp:txXfrm>
    </dsp:sp>
    <dsp:sp modelId="{98CD1DEF-C3B6-4A7B-A7DB-B08236D653D9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5952C7-E3AE-47AB-9CD1-C82065E7CD56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F1783D-924C-43F8-BFFD-20188B5C2C85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Apply PPLs to model a simple singular agent (Godzilla).</a:t>
          </a:r>
          <a:endParaRPr lang="en-US" sz="2500" kern="1200"/>
        </a:p>
      </dsp:txBody>
      <dsp:txXfrm>
        <a:off x="1941716" y="2102143"/>
        <a:ext cx="4571887" cy="1681139"/>
      </dsp:txXfrm>
    </dsp:sp>
    <dsp:sp modelId="{38D641C1-6731-4400-BC57-DEC7EFCAD680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8B9674-A463-4F72-939E-5B45D2922381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5154A-4924-4CBD-BCA1-C0647FC1088F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Perform some inference on his behaviour.</a:t>
          </a:r>
          <a:endParaRPr lang="en-US" sz="2500" kern="1200"/>
        </a:p>
      </dsp:txBody>
      <dsp:txXfrm>
        <a:off x="1941716" y="4203567"/>
        <a:ext cx="4571887" cy="16811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A53CC-588A-46DB-9D4D-4B58AA4C9EEE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F8CA02-1D5C-4809-B570-AB232816399B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63577F-EC8E-4FDD-B868-AD1CA199F599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Start inference.</a:t>
          </a:r>
          <a:endParaRPr lang="en-US" sz="2200" kern="1200"/>
        </a:p>
      </dsp:txBody>
      <dsp:txXfrm>
        <a:off x="1429899" y="2442"/>
        <a:ext cx="5083704" cy="1238008"/>
      </dsp:txXfrm>
    </dsp:sp>
    <dsp:sp modelId="{94A35E19-B96E-4F52-9EB5-54113F036FEB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DF694E-0C79-4507-A820-65A06F8CE0FF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54C94E-D2C4-47BC-96BB-0694A438ED4A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Understand what it would take to scale up to a full ABM framework.</a:t>
          </a:r>
          <a:endParaRPr lang="en-US" sz="2200" kern="1200" dirty="0"/>
        </a:p>
      </dsp:txBody>
      <dsp:txXfrm>
        <a:off x="1429899" y="1549953"/>
        <a:ext cx="5083704" cy="1238008"/>
      </dsp:txXfrm>
    </dsp:sp>
    <dsp:sp modelId="{F8128CB7-BF76-4DF0-94EB-3CD7BB7E498A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1340A0-7C42-484A-8896-77E7872C2A0B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F90A72-8F3E-4B76-B2D4-F512C54DF3ED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Make our environment complex.</a:t>
          </a:r>
          <a:endParaRPr lang="en-US" sz="2200" kern="1200" dirty="0"/>
        </a:p>
      </dsp:txBody>
      <dsp:txXfrm>
        <a:off x="1429899" y="3097464"/>
        <a:ext cx="5083704" cy="1238008"/>
      </dsp:txXfrm>
    </dsp:sp>
    <dsp:sp modelId="{C310252F-CAC4-49A0-AC64-4687FB72B32C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1ECBE5-CA91-4E65-905E-C15DCDE88D33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C3CF-B697-4E05-8C0F-4C9EC68C22CC}">
      <dsp:nvSpPr>
        <dsp:cNvPr id="0" name=""/>
        <dsp:cNvSpPr/>
      </dsp:nvSpPr>
      <dsp:spPr>
        <a:xfrm>
          <a:off x="1429899" y="4644974"/>
          <a:ext cx="2931121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Decide on programming paradigms</a:t>
          </a:r>
          <a:endParaRPr lang="en-US" sz="2200" kern="1200"/>
        </a:p>
      </dsp:txBody>
      <dsp:txXfrm>
        <a:off x="1429899" y="4644974"/>
        <a:ext cx="2931121" cy="1238008"/>
      </dsp:txXfrm>
    </dsp:sp>
    <dsp:sp modelId="{FE14712C-288A-4F35-A8DC-2B23B29DC28E}">
      <dsp:nvSpPr>
        <dsp:cNvPr id="0" name=""/>
        <dsp:cNvSpPr/>
      </dsp:nvSpPr>
      <dsp:spPr>
        <a:xfrm>
          <a:off x="4361021" y="4644974"/>
          <a:ext cx="2152582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Pure Object-oriented programming or Data oriented programming?</a:t>
          </a:r>
          <a:endParaRPr lang="en-US" sz="1500" kern="1200" dirty="0"/>
        </a:p>
      </dsp:txBody>
      <dsp:txXfrm>
        <a:off x="4361021" y="4644974"/>
        <a:ext cx="2152582" cy="1238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35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7/17/2019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677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017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7/17/2019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526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7/17/2019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164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7/17/2019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108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7/17/2019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056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7/17/2019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19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7/17/2019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911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7/17/2019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019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7/17/2019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65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7/17/2019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427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 result for hawaii">
            <a:extLst>
              <a:ext uri="{FF2B5EF4-FFF2-40B4-BE49-F238E27FC236}">
                <a16:creationId xmlns:a16="http://schemas.microsoft.com/office/drawing/2014/main" id="{B3267874-99AF-48BF-B91F-66B6B997FB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5" r="23622" b="-1"/>
          <a:stretch/>
        </p:blipFill>
        <p:spPr bwMode="auto">
          <a:xfrm>
            <a:off x="321731" y="321732"/>
            <a:ext cx="5728548" cy="621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hawaii">
            <a:extLst>
              <a:ext uri="{FF2B5EF4-FFF2-40B4-BE49-F238E27FC236}">
                <a16:creationId xmlns:a16="http://schemas.microsoft.com/office/drawing/2014/main" id="{912F03E4-2303-4F67-B505-54A6AE265F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" r="45586" b="-1"/>
          <a:stretch/>
        </p:blipFill>
        <p:spPr bwMode="auto">
          <a:xfrm>
            <a:off x="6141721" y="321732"/>
            <a:ext cx="5728547" cy="621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4A38A0-4D25-49E3-93BB-D1ADFC25ADA1}"/>
              </a:ext>
            </a:extLst>
          </p:cNvPr>
          <p:cNvSpPr/>
          <p:nvPr/>
        </p:nvSpPr>
        <p:spPr>
          <a:xfrm>
            <a:off x="5021828" y="2967335"/>
            <a:ext cx="2148345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Hawaii</a:t>
            </a:r>
          </a:p>
        </p:txBody>
      </p:sp>
    </p:spTree>
    <p:extLst>
      <p:ext uri="{BB962C8B-B14F-4D97-AF65-F5344CB8AC3E}">
        <p14:creationId xmlns:p14="http://schemas.microsoft.com/office/powerpoint/2010/main" val="3077962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7" name="Rectangle 77">
            <a:extLst>
              <a:ext uri="{FF2B5EF4-FFF2-40B4-BE49-F238E27FC236}">
                <a16:creationId xmlns:a16="http://schemas.microsoft.com/office/drawing/2014/main" id="{9B789048-32EE-491B-8CBF-558344FDB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72000"/>
                </a:schemeClr>
              </a:gs>
              <a:gs pos="25000">
                <a:schemeClr val="accent1">
                  <a:alpha val="55000"/>
                </a:schemeClr>
              </a:gs>
              <a:gs pos="94000">
                <a:schemeClr val="bg2">
                  <a:lumMod val="75000"/>
                  <a:alpha val="90000"/>
                </a:schemeClr>
              </a:gs>
              <a:gs pos="100000">
                <a:schemeClr val="bg2">
                  <a:lumMod val="75000"/>
                  <a:alpha val="9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08" name="Picture 79">
            <a:extLst>
              <a:ext uri="{FF2B5EF4-FFF2-40B4-BE49-F238E27FC236}">
                <a16:creationId xmlns:a16="http://schemas.microsoft.com/office/drawing/2014/main" id="{1B6DA64E-EB13-4B6B-B5C7-EDB6E8B29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534311-D63B-4031-9B9E-77C71669B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685" y="3353057"/>
            <a:ext cx="4481477" cy="1779050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>
                <a:solidFill>
                  <a:srgbClr val="000000"/>
                </a:solidFill>
              </a:rPr>
              <a:t>Pyro probabilistic programming language.</a:t>
            </a:r>
          </a:p>
        </p:txBody>
      </p:sp>
      <p:sp>
        <p:nvSpPr>
          <p:cNvPr id="8209" name="Freeform 67">
            <a:extLst>
              <a:ext uri="{FF2B5EF4-FFF2-40B4-BE49-F238E27FC236}">
                <a16:creationId xmlns:a16="http://schemas.microsoft.com/office/drawing/2014/main" id="{07500BEA-8A07-45E9-9219-40FBEECD55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80086"/>
            <a:ext cx="3209709" cy="2677914"/>
          </a:xfrm>
          <a:custGeom>
            <a:avLst/>
            <a:gdLst>
              <a:gd name="connsiteX0" fmla="*/ 1465277 w 3242130"/>
              <a:gd name="connsiteY0" fmla="*/ 0 h 2704964"/>
              <a:gd name="connsiteX1" fmla="*/ 3242130 w 3242130"/>
              <a:gd name="connsiteY1" fmla="*/ 1776853 h 2704964"/>
              <a:gd name="connsiteX2" fmla="*/ 3027674 w 3242130"/>
              <a:gd name="connsiteY2" fmla="*/ 2623807 h 2704964"/>
              <a:gd name="connsiteX3" fmla="*/ 2978369 w 3242130"/>
              <a:gd name="connsiteY3" fmla="*/ 2704964 h 2704964"/>
              <a:gd name="connsiteX4" fmla="*/ 0 w 3242130"/>
              <a:gd name="connsiteY4" fmla="*/ 2704964 h 2704964"/>
              <a:gd name="connsiteX5" fmla="*/ 0 w 3242130"/>
              <a:gd name="connsiteY5" fmla="*/ 772542 h 2704964"/>
              <a:gd name="connsiteX6" fmla="*/ 94171 w 3242130"/>
              <a:gd name="connsiteY6" fmla="*/ 646610 h 2704964"/>
              <a:gd name="connsiteX7" fmla="*/ 1465277 w 3242130"/>
              <a:gd name="connsiteY7" fmla="*/ 0 h 2704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2130" h="2704964">
                <a:moveTo>
                  <a:pt x="1465277" y="0"/>
                </a:moveTo>
                <a:cubicBezTo>
                  <a:pt x="2446606" y="0"/>
                  <a:pt x="3242130" y="795524"/>
                  <a:pt x="3242130" y="1776853"/>
                </a:cubicBezTo>
                <a:cubicBezTo>
                  <a:pt x="3242130" y="2083519"/>
                  <a:pt x="3164442" y="2372039"/>
                  <a:pt x="3027674" y="2623807"/>
                </a:cubicBezTo>
                <a:lnTo>
                  <a:pt x="2978369" y="2704964"/>
                </a:lnTo>
                <a:lnTo>
                  <a:pt x="0" y="2704964"/>
                </a:lnTo>
                <a:lnTo>
                  <a:pt x="0" y="772542"/>
                </a:lnTo>
                <a:lnTo>
                  <a:pt x="94171" y="646610"/>
                </a:lnTo>
                <a:cubicBezTo>
                  <a:pt x="420072" y="251709"/>
                  <a:pt x="913280" y="0"/>
                  <a:pt x="1465277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210" name="Oval 83">
            <a:extLst>
              <a:ext uri="{FF2B5EF4-FFF2-40B4-BE49-F238E27FC236}">
                <a16:creationId xmlns:a16="http://schemas.microsoft.com/office/drawing/2014/main" id="{F006ACBB-A8A7-4C1B-9832-A4BFEDD2E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14527" y="2905885"/>
            <a:ext cx="2765788" cy="2731720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1" name="Freeform 65">
            <a:extLst>
              <a:ext uri="{FF2B5EF4-FFF2-40B4-BE49-F238E27FC236}">
                <a16:creationId xmlns:a16="http://schemas.microsoft.com/office/drawing/2014/main" id="{46664683-CA82-4BDA-BCF2-581458074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090921" cy="3465906"/>
          </a:xfrm>
          <a:custGeom>
            <a:avLst/>
            <a:gdLst>
              <a:gd name="connsiteX0" fmla="*/ 0 w 4090921"/>
              <a:gd name="connsiteY0" fmla="*/ 0 h 3465906"/>
              <a:gd name="connsiteX1" fmla="*/ 3746474 w 4090921"/>
              <a:gd name="connsiteY1" fmla="*/ 0 h 3465906"/>
              <a:gd name="connsiteX2" fmla="*/ 3817144 w 4090921"/>
              <a:gd name="connsiteY2" fmla="*/ 116327 h 3465906"/>
              <a:gd name="connsiteX3" fmla="*/ 4090921 w 4090921"/>
              <a:gd name="connsiteY3" fmla="*/ 1197557 h 3465906"/>
              <a:gd name="connsiteX4" fmla="*/ 1822572 w 4090921"/>
              <a:gd name="connsiteY4" fmla="*/ 3465906 h 3465906"/>
              <a:gd name="connsiteX5" fmla="*/ 72204 w 4090921"/>
              <a:gd name="connsiteY5" fmla="*/ 2640438 h 3465906"/>
              <a:gd name="connsiteX6" fmla="*/ 0 w 4090921"/>
              <a:gd name="connsiteY6" fmla="*/ 2543882 h 3465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0921" h="3465906">
                <a:moveTo>
                  <a:pt x="0" y="0"/>
                </a:moveTo>
                <a:lnTo>
                  <a:pt x="3746474" y="0"/>
                </a:lnTo>
                <a:lnTo>
                  <a:pt x="3817144" y="116327"/>
                </a:lnTo>
                <a:cubicBezTo>
                  <a:pt x="3991744" y="437737"/>
                  <a:pt x="4090921" y="806065"/>
                  <a:pt x="4090921" y="1197557"/>
                </a:cubicBezTo>
                <a:cubicBezTo>
                  <a:pt x="4090921" y="2450332"/>
                  <a:pt x="3075348" y="3465906"/>
                  <a:pt x="1822572" y="3465906"/>
                </a:cubicBezTo>
                <a:cubicBezTo>
                  <a:pt x="1117886" y="3465906"/>
                  <a:pt x="488252" y="3144572"/>
                  <a:pt x="72204" y="2640438"/>
                </a:cubicBezTo>
                <a:lnTo>
                  <a:pt x="0" y="2543882"/>
                </a:ln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197" name="Picture 2" descr="Pyro Logo">
            <a:extLst>
              <a:ext uri="{FF2B5EF4-FFF2-40B4-BE49-F238E27FC236}">
                <a16:creationId xmlns:a16="http://schemas.microsoft.com/office/drawing/2014/main" id="{A95452F6-4429-47A5-9266-5089437031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349" y="242582"/>
            <a:ext cx="2768323" cy="234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Pyro ai">
            <a:extLst>
              <a:ext uri="{FF2B5EF4-FFF2-40B4-BE49-F238E27FC236}">
                <a16:creationId xmlns:a16="http://schemas.microsoft.com/office/drawing/2014/main" id="{8DC6FFBE-42C9-4E42-9D97-6EFF9B42B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899" y="4799248"/>
            <a:ext cx="1877496" cy="187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mage result for pytorch">
            <a:extLst>
              <a:ext uri="{FF2B5EF4-FFF2-40B4-BE49-F238E27FC236}">
                <a16:creationId xmlns:a16="http://schemas.microsoft.com/office/drawing/2014/main" id="{1C60F670-13D1-4BDD-9D81-C7B9ABB6F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05460" y="3393939"/>
            <a:ext cx="1783921" cy="178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108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9F88B-36A2-465C-BCA5-4CB7F5EC7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882" y="4267832"/>
            <a:ext cx="4805996" cy="140144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700" dirty="0">
                <a:solidFill>
                  <a:srgbClr val="000000"/>
                </a:solidFill>
              </a:rPr>
              <a:t>Representing uncertainty in the real world.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85BC29-A279-4604-99DC-9F2A357EDE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46990" r="2" b="2"/>
          <a:stretch/>
        </p:blipFill>
        <p:spPr>
          <a:xfrm>
            <a:off x="1" y="770037"/>
            <a:ext cx="5298683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402698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4FB2-CC45-4AF7-8D1E-B24DCA1EF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>
                <a:solidFill>
                  <a:srgbClr val="FFFFFF"/>
                </a:solidFill>
              </a:rPr>
              <a:t>What is a probabilistic programming language?</a:t>
            </a:r>
          </a:p>
        </p:txBody>
      </p:sp>
      <p:pic>
        <p:nvPicPr>
          <p:cNvPr id="9218" name="Picture 2" descr="Thomas Bayes.gif">
            <a:extLst>
              <a:ext uri="{FF2B5EF4-FFF2-40B4-BE49-F238E27FC236}">
                <a16:creationId xmlns:a16="http://schemas.microsoft.com/office/drawing/2014/main" id="{7E4BDA9F-B051-4A72-9855-944BA3F908F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4070" y="307731"/>
            <a:ext cx="3727857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6E6825-E63E-4AA0-BF37-4BD92CA6E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043" y="1331231"/>
            <a:ext cx="5455917" cy="1950636"/>
          </a:xfrm>
          <a:prstGeom prst="rect">
            <a:avLst/>
          </a:prstGeom>
        </p:spPr>
      </p:pic>
      <p:cxnSp>
        <p:nvCxnSpPr>
          <p:cNvPr id="9222" name="Straight Connector 7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671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4" name="Picture 2" descr="Image result for bayes network">
            <a:extLst>
              <a:ext uri="{FF2B5EF4-FFF2-40B4-BE49-F238E27FC236}">
                <a16:creationId xmlns:a16="http://schemas.microsoft.com/office/drawing/2014/main" id="{4F81F3B4-D7CE-4304-957A-0B34F9CBF6F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65852" y="643467"/>
            <a:ext cx="9860296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814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1" name="Rectangle 70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71A283-1FB7-4138-874B-F5316F6F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Can we apply these modern PPLs to Agent-Based Models to more accurately predict emergent behaviors?</a:t>
            </a:r>
          </a:p>
        </p:txBody>
      </p:sp>
      <p:sp>
        <p:nvSpPr>
          <p:cNvPr id="12302" name="Freeform: Shape 72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290" name="Picture 2" descr="Image result for Agent based models">
            <a:extLst>
              <a:ext uri="{FF2B5EF4-FFF2-40B4-BE49-F238E27FC236}">
                <a16:creationId xmlns:a16="http://schemas.microsoft.com/office/drawing/2014/main" id="{CF5BFC67-58BB-4B11-9185-B1526CE2A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382" y="812069"/>
            <a:ext cx="4047843" cy="386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650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88E8EEA-A4FA-468F-98B9-1F9F89AB0C08}"/>
              </a:ext>
            </a:extLst>
          </p:cNvPr>
          <p:cNvSpPr/>
          <p:nvPr/>
        </p:nvSpPr>
        <p:spPr>
          <a:xfrm>
            <a:off x="3033342" y="3555289"/>
            <a:ext cx="184640" cy="187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3DF0FC-FE8C-4EF8-B75E-8E290901BE98}"/>
              </a:ext>
            </a:extLst>
          </p:cNvPr>
          <p:cNvCxnSpPr>
            <a:cxnSpLocks/>
            <a:stCxn id="4" idx="7"/>
          </p:cNvCxnSpPr>
          <p:nvPr/>
        </p:nvCxnSpPr>
        <p:spPr>
          <a:xfrm flipV="1">
            <a:off x="3190942" y="1958109"/>
            <a:ext cx="5783078" cy="1624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224CA9-EDB5-4E03-9FA9-A6FEC4D9964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3190942" y="3714936"/>
            <a:ext cx="5783078" cy="16052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8B7262-F051-4245-8704-0F681A3DB7D5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3217982" y="3648808"/>
            <a:ext cx="57560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6DD02A13-3ACF-4CB7-B5E0-72E8B4734B2E}"/>
              </a:ext>
            </a:extLst>
          </p:cNvPr>
          <p:cNvSpPr/>
          <p:nvPr/>
        </p:nvSpPr>
        <p:spPr>
          <a:xfrm>
            <a:off x="2100850" y="1106239"/>
            <a:ext cx="5279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Traditional ABM forecasts quickly diverge from reality.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B3DA76-F35F-4C8E-B576-FF9CD0029444}"/>
              </a:ext>
            </a:extLst>
          </p:cNvPr>
          <p:cNvCxnSpPr>
            <a:cxnSpLocks/>
          </p:cNvCxnSpPr>
          <p:nvPr/>
        </p:nvCxnSpPr>
        <p:spPr>
          <a:xfrm>
            <a:off x="2549770" y="3239780"/>
            <a:ext cx="0" cy="76882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3A0FBDA6-DCDA-4EB9-B9AB-EAB3997878A3}"/>
              </a:ext>
            </a:extLst>
          </p:cNvPr>
          <p:cNvSpPr/>
          <p:nvPr/>
        </p:nvSpPr>
        <p:spPr>
          <a:xfrm>
            <a:off x="1323571" y="3439524"/>
            <a:ext cx="13891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Uncertainty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494B7E2-089A-4E6E-900B-B79E652E40B0}"/>
              </a:ext>
            </a:extLst>
          </p:cNvPr>
          <p:cNvCxnSpPr>
            <a:cxnSpLocks/>
          </p:cNvCxnSpPr>
          <p:nvPr/>
        </p:nvCxnSpPr>
        <p:spPr>
          <a:xfrm flipH="1">
            <a:off x="8974020" y="1958109"/>
            <a:ext cx="1" cy="3362036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960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88E8EEA-A4FA-468F-98B9-1F9F89AB0C08}"/>
              </a:ext>
            </a:extLst>
          </p:cNvPr>
          <p:cNvSpPr/>
          <p:nvPr/>
        </p:nvSpPr>
        <p:spPr>
          <a:xfrm>
            <a:off x="3033342" y="3555289"/>
            <a:ext cx="184640" cy="187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3DF0FC-FE8C-4EF8-B75E-8E290901BE98}"/>
              </a:ext>
            </a:extLst>
          </p:cNvPr>
          <p:cNvCxnSpPr>
            <a:cxnSpLocks/>
            <a:stCxn id="4" idx="7"/>
          </p:cNvCxnSpPr>
          <p:nvPr/>
        </p:nvCxnSpPr>
        <p:spPr>
          <a:xfrm flipV="1">
            <a:off x="3190942" y="2788547"/>
            <a:ext cx="2858163" cy="794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224CA9-EDB5-4E03-9FA9-A6FEC4D9964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3190942" y="3714936"/>
            <a:ext cx="2858163" cy="794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8B7262-F051-4245-8704-0F681A3DB7D5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3217982" y="3648808"/>
            <a:ext cx="27344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A9DA1A99-3475-41F9-B395-53C960A1863A}"/>
              </a:ext>
            </a:extLst>
          </p:cNvPr>
          <p:cNvSpPr/>
          <p:nvPr/>
        </p:nvSpPr>
        <p:spPr>
          <a:xfrm>
            <a:off x="5952390" y="3555289"/>
            <a:ext cx="184640" cy="187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D11B0D9-09F4-4B2B-AFAF-F9FB9B802F3F}"/>
              </a:ext>
            </a:extLst>
          </p:cNvPr>
          <p:cNvCxnSpPr/>
          <p:nvPr/>
        </p:nvCxnSpPr>
        <p:spPr>
          <a:xfrm>
            <a:off x="6049105" y="2788547"/>
            <a:ext cx="0" cy="1720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727EBB9-4193-45E7-B0A5-EFFA27818A21}"/>
              </a:ext>
            </a:extLst>
          </p:cNvPr>
          <p:cNvCxnSpPr>
            <a:cxnSpLocks/>
          </p:cNvCxnSpPr>
          <p:nvPr/>
        </p:nvCxnSpPr>
        <p:spPr>
          <a:xfrm flipV="1">
            <a:off x="6119115" y="3261946"/>
            <a:ext cx="2827062" cy="320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6C4D9C3-FB37-4245-8966-70A6FCB1A701}"/>
              </a:ext>
            </a:extLst>
          </p:cNvPr>
          <p:cNvCxnSpPr>
            <a:cxnSpLocks/>
          </p:cNvCxnSpPr>
          <p:nvPr/>
        </p:nvCxnSpPr>
        <p:spPr>
          <a:xfrm>
            <a:off x="6101528" y="3714935"/>
            <a:ext cx="2853439" cy="315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A38B246-9323-45AE-BF39-2DBC46445F7E}"/>
              </a:ext>
            </a:extLst>
          </p:cNvPr>
          <p:cNvCxnSpPr>
            <a:cxnSpLocks/>
          </p:cNvCxnSpPr>
          <p:nvPr/>
        </p:nvCxnSpPr>
        <p:spPr>
          <a:xfrm>
            <a:off x="6119115" y="3648808"/>
            <a:ext cx="27344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F07DA28-06DC-4299-A252-BD35C3AD0DE2}"/>
              </a:ext>
            </a:extLst>
          </p:cNvPr>
          <p:cNvSpPr/>
          <p:nvPr/>
        </p:nvSpPr>
        <p:spPr>
          <a:xfrm>
            <a:off x="8862647" y="3555289"/>
            <a:ext cx="184640" cy="187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AE0F30A-1CA8-479A-BFCF-60F0D6E02AE2}"/>
              </a:ext>
            </a:extLst>
          </p:cNvPr>
          <p:cNvCxnSpPr>
            <a:cxnSpLocks/>
          </p:cNvCxnSpPr>
          <p:nvPr/>
        </p:nvCxnSpPr>
        <p:spPr>
          <a:xfrm>
            <a:off x="8946177" y="3261946"/>
            <a:ext cx="8790" cy="782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0136D9D-4CEA-444B-8BA8-135013160EBA}"/>
              </a:ext>
            </a:extLst>
          </p:cNvPr>
          <p:cNvSpPr txBox="1"/>
          <p:nvPr/>
        </p:nvSpPr>
        <p:spPr>
          <a:xfrm>
            <a:off x="4593982" y="2168421"/>
            <a:ext cx="264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Observe and Assimilate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DD02A13-3ACF-4CB7-B5E0-72E8B4734B2E}"/>
              </a:ext>
            </a:extLst>
          </p:cNvPr>
          <p:cNvSpPr/>
          <p:nvPr/>
        </p:nvSpPr>
        <p:spPr>
          <a:xfrm>
            <a:off x="2285577" y="2168421"/>
            <a:ext cx="7477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Start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5BC6A2A-F4FE-4255-AE73-F849BC070356}"/>
              </a:ext>
            </a:extLst>
          </p:cNvPr>
          <p:cNvCxnSpPr>
            <a:cxnSpLocks/>
            <a:stCxn id="40" idx="3"/>
            <a:endCxn id="27" idx="1"/>
          </p:cNvCxnSpPr>
          <p:nvPr/>
        </p:nvCxnSpPr>
        <p:spPr>
          <a:xfrm>
            <a:off x="3033342" y="2353087"/>
            <a:ext cx="156064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B3E08AF-9030-4C7C-87CA-2DCBD3811F46}"/>
              </a:ext>
            </a:extLst>
          </p:cNvPr>
          <p:cNvCxnSpPr>
            <a:cxnSpLocks/>
          </p:cNvCxnSpPr>
          <p:nvPr/>
        </p:nvCxnSpPr>
        <p:spPr>
          <a:xfrm flipH="1">
            <a:off x="6035920" y="2788547"/>
            <a:ext cx="13187" cy="1720522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C38FBE3-212A-4DB9-98F0-4BCA83046A6C}"/>
              </a:ext>
            </a:extLst>
          </p:cNvPr>
          <p:cNvCxnSpPr>
            <a:cxnSpLocks/>
          </p:cNvCxnSpPr>
          <p:nvPr/>
        </p:nvCxnSpPr>
        <p:spPr>
          <a:xfrm>
            <a:off x="8946177" y="3261946"/>
            <a:ext cx="0" cy="76882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859B3CE-3C81-4513-9334-290D5D3E0FBD}"/>
              </a:ext>
            </a:extLst>
          </p:cNvPr>
          <p:cNvSpPr txBox="1"/>
          <p:nvPr/>
        </p:nvSpPr>
        <p:spPr>
          <a:xfrm>
            <a:off x="7923340" y="2168421"/>
            <a:ext cx="264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Uncertainty reduced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B3DA76-F35F-4C8E-B576-FF9CD0029444}"/>
              </a:ext>
            </a:extLst>
          </p:cNvPr>
          <p:cNvCxnSpPr>
            <a:cxnSpLocks/>
          </p:cNvCxnSpPr>
          <p:nvPr/>
        </p:nvCxnSpPr>
        <p:spPr>
          <a:xfrm>
            <a:off x="2549770" y="3239780"/>
            <a:ext cx="0" cy="76882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3A0FBDA6-DCDA-4EB9-B9AB-EAB3997878A3}"/>
              </a:ext>
            </a:extLst>
          </p:cNvPr>
          <p:cNvSpPr/>
          <p:nvPr/>
        </p:nvSpPr>
        <p:spPr>
          <a:xfrm>
            <a:off x="1270274" y="3398014"/>
            <a:ext cx="13891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Uncertainty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A24F6B3-23EF-4E5F-AC73-7FDEC1192671}"/>
              </a:ext>
            </a:extLst>
          </p:cNvPr>
          <p:cNvCxnSpPr>
            <a:cxnSpLocks/>
            <a:endCxn id="61" idx="1"/>
          </p:cNvCxnSpPr>
          <p:nvPr/>
        </p:nvCxnSpPr>
        <p:spPr>
          <a:xfrm>
            <a:off x="6901962" y="2353087"/>
            <a:ext cx="102137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840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lated image">
            <a:extLst>
              <a:ext uri="{FF2B5EF4-FFF2-40B4-BE49-F238E27FC236}">
                <a16:creationId xmlns:a16="http://schemas.microsoft.com/office/drawing/2014/main" id="{99452DAB-AF7F-4445-AE18-D90F15B8E9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0" r="19660" b="-1"/>
          <a:stretch/>
        </p:blipFill>
        <p:spPr bwMode="auto">
          <a:xfrm>
            <a:off x="5797543" y="10"/>
            <a:ext cx="63941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A42B97-BD1B-4D6D-A259-068D28BFE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000000"/>
                </a:solidFill>
              </a:rPr>
              <a:t>Primitives in Pyro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A2F12-39BE-489A-A51F-1BFB7C68C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706803" cy="3788830"/>
          </a:xfrm>
        </p:spPr>
        <p:txBody>
          <a:bodyPr anchor="ctr">
            <a:normAutofit/>
          </a:bodyPr>
          <a:lstStyle/>
          <a:p>
            <a:r>
              <a:rPr lang="en-GB" sz="2000" b="1" dirty="0">
                <a:solidFill>
                  <a:srgbClr val="000000"/>
                </a:solidFill>
              </a:rPr>
              <a:t>Stochastic</a:t>
            </a:r>
            <a:r>
              <a:rPr lang="en-GB" sz="2000" dirty="0">
                <a:solidFill>
                  <a:srgbClr val="000000"/>
                </a:solidFill>
              </a:rPr>
              <a:t> </a:t>
            </a:r>
            <a:r>
              <a:rPr lang="en-GB" sz="2000" b="1" dirty="0">
                <a:solidFill>
                  <a:srgbClr val="000000"/>
                </a:solidFill>
              </a:rPr>
              <a:t>functions</a:t>
            </a:r>
            <a:r>
              <a:rPr lang="en-GB" sz="2000" dirty="0">
                <a:solidFill>
                  <a:srgbClr val="000000"/>
                </a:solidFill>
              </a:rPr>
              <a:t> or </a:t>
            </a:r>
            <a:r>
              <a:rPr lang="en-GB" sz="2000" b="1" dirty="0">
                <a:solidFill>
                  <a:srgbClr val="000000"/>
                </a:solidFill>
              </a:rPr>
              <a:t>distributions</a:t>
            </a:r>
            <a:r>
              <a:rPr lang="en-GB" sz="2000" dirty="0">
                <a:solidFill>
                  <a:srgbClr val="000000"/>
                </a:solidFill>
              </a:rPr>
              <a:t> are used to embed uncertainty and randomness into a model of something in the real world.</a:t>
            </a:r>
          </a:p>
          <a:p>
            <a:r>
              <a:rPr lang="en-GB" sz="2000" dirty="0">
                <a:solidFill>
                  <a:srgbClr val="000000"/>
                </a:solidFill>
              </a:rPr>
              <a:t>In this case, its our agent, </a:t>
            </a:r>
            <a:r>
              <a:rPr lang="en-GB" sz="2000" b="1" dirty="0">
                <a:solidFill>
                  <a:srgbClr val="000000"/>
                </a:solidFill>
              </a:rPr>
              <a:t>Godzilla</a:t>
            </a:r>
            <a:r>
              <a:rPr lang="en-GB" sz="2000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2928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14">
            <a:extLst>
              <a:ext uri="{FF2B5EF4-FFF2-40B4-BE49-F238E27FC236}">
                <a16:creationId xmlns:a16="http://schemas.microsoft.com/office/drawing/2014/main" id="{AB1EB43C-849B-4A48-8753-D9A87BFD6E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9391" y="643466"/>
            <a:ext cx="6993217" cy="557106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EEC8883-FFD1-4B23-B098-994908F3B13B}"/>
              </a:ext>
            </a:extLst>
          </p:cNvPr>
          <p:cNvSpPr/>
          <p:nvPr/>
        </p:nvSpPr>
        <p:spPr>
          <a:xfrm>
            <a:off x="3220278" y="1192696"/>
            <a:ext cx="5395528" cy="2215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829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14">
            <a:extLst>
              <a:ext uri="{FF2B5EF4-FFF2-40B4-BE49-F238E27FC236}">
                <a16:creationId xmlns:a16="http://schemas.microsoft.com/office/drawing/2014/main" id="{AB1EB43C-849B-4A48-8753-D9A87BFD6E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9391" y="643466"/>
            <a:ext cx="6993217" cy="557106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EEC8883-FFD1-4B23-B098-994908F3B13B}"/>
              </a:ext>
            </a:extLst>
          </p:cNvPr>
          <p:cNvSpPr/>
          <p:nvPr/>
        </p:nvSpPr>
        <p:spPr>
          <a:xfrm>
            <a:off x="3242996" y="2396750"/>
            <a:ext cx="5395528" cy="2215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9076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hawaii godzilla">
            <a:extLst>
              <a:ext uri="{FF2B5EF4-FFF2-40B4-BE49-F238E27FC236}">
                <a16:creationId xmlns:a16="http://schemas.microsoft.com/office/drawing/2014/main" id="{5EEF32E4-5828-4C19-A150-A62557F6E8C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" b="1155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972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14">
            <a:extLst>
              <a:ext uri="{FF2B5EF4-FFF2-40B4-BE49-F238E27FC236}">
                <a16:creationId xmlns:a16="http://schemas.microsoft.com/office/drawing/2014/main" id="{AB1EB43C-849B-4A48-8753-D9A87BFD6E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9391" y="643466"/>
            <a:ext cx="6993217" cy="557106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EEC8883-FFD1-4B23-B098-994908F3B13B}"/>
              </a:ext>
            </a:extLst>
          </p:cNvPr>
          <p:cNvSpPr/>
          <p:nvPr/>
        </p:nvSpPr>
        <p:spPr>
          <a:xfrm>
            <a:off x="3223491" y="3011055"/>
            <a:ext cx="6096000" cy="4179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4796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14">
            <a:extLst>
              <a:ext uri="{FF2B5EF4-FFF2-40B4-BE49-F238E27FC236}">
                <a16:creationId xmlns:a16="http://schemas.microsoft.com/office/drawing/2014/main" id="{AB1EB43C-849B-4A48-8753-D9A87BFD6E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9391" y="643466"/>
            <a:ext cx="6993217" cy="557106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EEC8883-FFD1-4B23-B098-994908F3B13B}"/>
              </a:ext>
            </a:extLst>
          </p:cNvPr>
          <p:cNvSpPr/>
          <p:nvPr/>
        </p:nvSpPr>
        <p:spPr>
          <a:xfrm>
            <a:off x="3223491" y="4812145"/>
            <a:ext cx="6096000" cy="4179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4642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pacific ocean">
            <a:extLst>
              <a:ext uri="{FF2B5EF4-FFF2-40B4-BE49-F238E27FC236}">
                <a16:creationId xmlns:a16="http://schemas.microsoft.com/office/drawing/2014/main" id="{B38B5B43-F7C4-47B3-87D7-34B3A880F9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9" b="25871"/>
          <a:stretch/>
        </p:blipFill>
        <p:spPr bwMode="auto">
          <a:xfrm>
            <a:off x="2" y="0"/>
            <a:ext cx="121919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Related image">
            <a:extLst>
              <a:ext uri="{FF2B5EF4-FFF2-40B4-BE49-F238E27FC236}">
                <a16:creationId xmlns:a16="http://schemas.microsoft.com/office/drawing/2014/main" id="{4334B35A-0A4B-4552-B370-82C3E4E8B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023878"/>
            <a:ext cx="429225" cy="28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EAE4083-A6B4-4E80-A37E-BF8FBBE20944}"/>
              </a:ext>
            </a:extLst>
          </p:cNvPr>
          <p:cNvCxnSpPr>
            <a:cxnSpLocks/>
          </p:cNvCxnSpPr>
          <p:nvPr/>
        </p:nvCxnSpPr>
        <p:spPr>
          <a:xfrm flipV="1">
            <a:off x="6596943" y="3599543"/>
            <a:ext cx="1857628" cy="5666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FC842FF-D380-4477-A5A7-EC156ABD2C73}"/>
              </a:ext>
            </a:extLst>
          </p:cNvPr>
          <p:cNvCxnSpPr>
            <a:cxnSpLocks/>
          </p:cNvCxnSpPr>
          <p:nvPr/>
        </p:nvCxnSpPr>
        <p:spPr>
          <a:xfrm flipH="1" flipV="1">
            <a:off x="2673276" y="3512372"/>
            <a:ext cx="3351006" cy="6537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34F1A1C-A630-4106-9943-C5EF5330F310}"/>
              </a:ext>
            </a:extLst>
          </p:cNvPr>
          <p:cNvCxnSpPr>
            <a:cxnSpLocks/>
          </p:cNvCxnSpPr>
          <p:nvPr/>
        </p:nvCxnSpPr>
        <p:spPr>
          <a:xfrm>
            <a:off x="3934126" y="1963271"/>
            <a:ext cx="2161874" cy="23451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Related image">
            <a:extLst>
              <a:ext uri="{FF2B5EF4-FFF2-40B4-BE49-F238E27FC236}">
                <a16:creationId xmlns:a16="http://schemas.microsoft.com/office/drawing/2014/main" id="{B6F2326F-5D5A-453B-BE32-8C19A21F8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127" y="287026"/>
            <a:ext cx="2591098" cy="171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18A9706-517E-4AEC-A182-11EA1D9F88CE}"/>
              </a:ext>
            </a:extLst>
          </p:cNvPr>
          <p:cNvCxnSpPr>
            <a:cxnSpLocks/>
          </p:cNvCxnSpPr>
          <p:nvPr/>
        </p:nvCxnSpPr>
        <p:spPr>
          <a:xfrm>
            <a:off x="6525225" y="287026"/>
            <a:ext cx="0" cy="373685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905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pacific ocean">
            <a:extLst>
              <a:ext uri="{FF2B5EF4-FFF2-40B4-BE49-F238E27FC236}">
                <a16:creationId xmlns:a16="http://schemas.microsoft.com/office/drawing/2014/main" id="{B38B5B43-F7C4-47B3-87D7-34B3A880F9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9" b="25871"/>
          <a:stretch/>
        </p:blipFill>
        <p:spPr bwMode="auto">
          <a:xfrm>
            <a:off x="2" y="0"/>
            <a:ext cx="121919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FC842FF-D380-4477-A5A7-EC156ABD2C73}"/>
              </a:ext>
            </a:extLst>
          </p:cNvPr>
          <p:cNvCxnSpPr>
            <a:cxnSpLocks/>
          </p:cNvCxnSpPr>
          <p:nvPr/>
        </p:nvCxnSpPr>
        <p:spPr>
          <a:xfrm flipH="1" flipV="1">
            <a:off x="2673276" y="3512372"/>
            <a:ext cx="3351006" cy="6537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170" name="Picture 2" descr="Related image">
            <a:extLst>
              <a:ext uri="{FF2B5EF4-FFF2-40B4-BE49-F238E27FC236}">
                <a16:creationId xmlns:a16="http://schemas.microsoft.com/office/drawing/2014/main" id="{4334B35A-0A4B-4552-B370-82C3E4E8B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023878"/>
            <a:ext cx="429225" cy="28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EAE4083-A6B4-4E80-A37E-BF8FBBE20944}"/>
              </a:ext>
            </a:extLst>
          </p:cNvPr>
          <p:cNvCxnSpPr>
            <a:cxnSpLocks/>
          </p:cNvCxnSpPr>
          <p:nvPr/>
        </p:nvCxnSpPr>
        <p:spPr>
          <a:xfrm flipV="1">
            <a:off x="6596943" y="3599543"/>
            <a:ext cx="1857628" cy="5666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C7EE82-C383-4969-815E-BCE0D6EAD0D0}"/>
                  </a:ext>
                </a:extLst>
              </p:cNvPr>
              <p:cNvSpPr txBox="1"/>
              <p:nvPr/>
            </p:nvSpPr>
            <p:spPr>
              <a:xfrm>
                <a:off x="3906974" y="2658612"/>
                <a:ext cx="1602426" cy="8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C7EE82-C383-4969-815E-BCE0D6EAD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974" y="2658612"/>
                <a:ext cx="1602426" cy="8537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 descr="Related image">
            <a:extLst>
              <a:ext uri="{FF2B5EF4-FFF2-40B4-BE49-F238E27FC236}">
                <a16:creationId xmlns:a16="http://schemas.microsoft.com/office/drawing/2014/main" id="{7380F159-F08D-4628-B438-6E723DE79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904" y="3566363"/>
            <a:ext cx="429225" cy="28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lated image">
            <a:extLst>
              <a:ext uri="{FF2B5EF4-FFF2-40B4-BE49-F238E27FC236}">
                <a16:creationId xmlns:a16="http://schemas.microsoft.com/office/drawing/2014/main" id="{871C0D0E-8462-4803-A983-A1CE7DCCA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903" y="4609095"/>
            <a:ext cx="429225" cy="28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Related image">
            <a:extLst>
              <a:ext uri="{FF2B5EF4-FFF2-40B4-BE49-F238E27FC236}">
                <a16:creationId xmlns:a16="http://schemas.microsoft.com/office/drawing/2014/main" id="{CFB5FCF2-8082-441B-86BF-25DE15C61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348" y="4465452"/>
            <a:ext cx="429225" cy="28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elated image">
            <a:extLst>
              <a:ext uri="{FF2B5EF4-FFF2-40B4-BE49-F238E27FC236}">
                <a16:creationId xmlns:a16="http://schemas.microsoft.com/office/drawing/2014/main" id="{79E3A557-1887-4C29-ABDE-395E910B1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427" y="3566363"/>
            <a:ext cx="429225" cy="28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lated image">
            <a:extLst>
              <a:ext uri="{FF2B5EF4-FFF2-40B4-BE49-F238E27FC236}">
                <a16:creationId xmlns:a16="http://schemas.microsoft.com/office/drawing/2014/main" id="{EEE836BE-C4A2-4640-AB0C-3B9D02F10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612" y="3370092"/>
            <a:ext cx="429225" cy="28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Related image">
            <a:extLst>
              <a:ext uri="{FF2B5EF4-FFF2-40B4-BE49-F238E27FC236}">
                <a16:creationId xmlns:a16="http://schemas.microsoft.com/office/drawing/2014/main" id="{584E9389-DAC9-4771-97E0-DF39C14B7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978" y="4063474"/>
            <a:ext cx="429225" cy="28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1D9E28-1FD7-4542-A185-A99EDFC86959}"/>
              </a:ext>
            </a:extLst>
          </p:cNvPr>
          <p:cNvCxnSpPr>
            <a:cxnSpLocks/>
          </p:cNvCxnSpPr>
          <p:nvPr/>
        </p:nvCxnSpPr>
        <p:spPr>
          <a:xfrm flipH="1">
            <a:off x="5310335" y="2788637"/>
            <a:ext cx="42596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55E4FF0-CFED-4945-91A0-5E73D316A8FC}"/>
              </a:ext>
            </a:extLst>
          </p:cNvPr>
          <p:cNvSpPr txBox="1"/>
          <p:nvPr/>
        </p:nvSpPr>
        <p:spPr>
          <a:xfrm>
            <a:off x="5735781" y="2603971"/>
            <a:ext cx="36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27795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806DA-297A-4A01-96C1-E38BA55E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11" y="1573586"/>
            <a:ext cx="9122584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Data Assimilation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5A09D-B5C9-4426-9E97-94DF52168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811" y="3060017"/>
            <a:ext cx="6066118" cy="243854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latin typeface="+mn-lt"/>
                <a:ea typeface="+mn-ea"/>
                <a:cs typeface="+mn-cs"/>
              </a:rPr>
              <a:t>How can we update our belief and make a better prediction about Godzilla's function(where he is going)?</a:t>
            </a:r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Graphic 6" descr="Light Bulb and Gear">
            <a:extLst>
              <a:ext uri="{FF2B5EF4-FFF2-40B4-BE49-F238E27FC236}">
                <a16:creationId xmlns:a16="http://schemas.microsoft.com/office/drawing/2014/main" id="{2D815E11-ED1E-4CFC-B6E1-563D805F4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5899" y="3191551"/>
            <a:ext cx="2194559" cy="219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265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pacific ocean">
            <a:extLst>
              <a:ext uri="{FF2B5EF4-FFF2-40B4-BE49-F238E27FC236}">
                <a16:creationId xmlns:a16="http://schemas.microsoft.com/office/drawing/2014/main" id="{B38B5B43-F7C4-47B3-87D7-34B3A880F9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9" b="25871"/>
          <a:stretch/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FC842FF-D380-4477-A5A7-EC156ABD2C73}"/>
              </a:ext>
            </a:extLst>
          </p:cNvPr>
          <p:cNvCxnSpPr>
            <a:cxnSpLocks/>
          </p:cNvCxnSpPr>
          <p:nvPr/>
        </p:nvCxnSpPr>
        <p:spPr>
          <a:xfrm flipH="1" flipV="1">
            <a:off x="2673276" y="3512372"/>
            <a:ext cx="3351006" cy="6537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170" name="Picture 2" descr="Related image">
            <a:extLst>
              <a:ext uri="{FF2B5EF4-FFF2-40B4-BE49-F238E27FC236}">
                <a16:creationId xmlns:a16="http://schemas.microsoft.com/office/drawing/2014/main" id="{4334B35A-0A4B-4552-B370-82C3E4E8B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885" y="4223852"/>
            <a:ext cx="429225" cy="28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EAE4083-A6B4-4E80-A37E-BF8FBBE20944}"/>
              </a:ext>
            </a:extLst>
          </p:cNvPr>
          <p:cNvCxnSpPr>
            <a:cxnSpLocks/>
          </p:cNvCxnSpPr>
          <p:nvPr/>
        </p:nvCxnSpPr>
        <p:spPr>
          <a:xfrm flipV="1">
            <a:off x="6024282" y="3599544"/>
            <a:ext cx="2430289" cy="56661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C7EE82-C383-4969-815E-BCE0D6EAD0D0}"/>
                  </a:ext>
                </a:extLst>
              </p:cNvPr>
              <p:cNvSpPr txBox="1"/>
              <p:nvPr/>
            </p:nvSpPr>
            <p:spPr>
              <a:xfrm>
                <a:off x="3906974" y="2658612"/>
                <a:ext cx="1602426" cy="8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C7EE82-C383-4969-815E-BCE0D6EAD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974" y="2658612"/>
                <a:ext cx="1602426" cy="8537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tar: 5 Points 1">
            <a:extLst>
              <a:ext uri="{FF2B5EF4-FFF2-40B4-BE49-F238E27FC236}">
                <a16:creationId xmlns:a16="http://schemas.microsoft.com/office/drawing/2014/main" id="{F992C29C-1BDA-4D47-8D1E-16586C2570EE}"/>
              </a:ext>
            </a:extLst>
          </p:cNvPr>
          <p:cNvSpPr/>
          <p:nvPr/>
        </p:nvSpPr>
        <p:spPr>
          <a:xfrm>
            <a:off x="4658498" y="3673380"/>
            <a:ext cx="468000" cy="468000"/>
          </a:xfrm>
          <a:prstGeom prst="star5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F5C869-E566-4E65-BE4A-A2FD2986A919}"/>
              </a:ext>
            </a:extLst>
          </p:cNvPr>
          <p:cNvSpPr txBox="1"/>
          <p:nvPr/>
        </p:nvSpPr>
        <p:spPr>
          <a:xfrm>
            <a:off x="5167473" y="3338945"/>
            <a:ext cx="1754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Observe or take a measurement!</a:t>
            </a:r>
          </a:p>
        </p:txBody>
      </p:sp>
    </p:spTree>
    <p:extLst>
      <p:ext uri="{BB962C8B-B14F-4D97-AF65-F5344CB8AC3E}">
        <p14:creationId xmlns:p14="http://schemas.microsoft.com/office/powerpoint/2010/main" val="251877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pacific ocean">
            <a:extLst>
              <a:ext uri="{FF2B5EF4-FFF2-40B4-BE49-F238E27FC236}">
                <a16:creationId xmlns:a16="http://schemas.microsoft.com/office/drawing/2014/main" id="{B38B5B43-F7C4-47B3-87D7-34B3A880F9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9" b="25871"/>
          <a:stretch/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FC842FF-D380-4477-A5A7-EC156ABD2C73}"/>
              </a:ext>
            </a:extLst>
          </p:cNvPr>
          <p:cNvCxnSpPr>
            <a:cxnSpLocks/>
          </p:cNvCxnSpPr>
          <p:nvPr/>
        </p:nvCxnSpPr>
        <p:spPr>
          <a:xfrm flipH="1" flipV="1">
            <a:off x="2673276" y="3512372"/>
            <a:ext cx="1876006" cy="34998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170" name="Picture 2" descr="Related image">
            <a:extLst>
              <a:ext uri="{FF2B5EF4-FFF2-40B4-BE49-F238E27FC236}">
                <a16:creationId xmlns:a16="http://schemas.microsoft.com/office/drawing/2014/main" id="{4334B35A-0A4B-4552-B370-82C3E4E8B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808" y="3720081"/>
            <a:ext cx="429225" cy="28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EAE4083-A6B4-4E80-A37E-BF8FBBE20944}"/>
              </a:ext>
            </a:extLst>
          </p:cNvPr>
          <p:cNvCxnSpPr>
            <a:cxnSpLocks/>
          </p:cNvCxnSpPr>
          <p:nvPr/>
        </p:nvCxnSpPr>
        <p:spPr>
          <a:xfrm flipV="1">
            <a:off x="5167559" y="3599544"/>
            <a:ext cx="3287012" cy="262817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C7EE82-C383-4969-815E-BCE0D6EAD0D0}"/>
                  </a:ext>
                </a:extLst>
              </p:cNvPr>
              <p:cNvSpPr txBox="1"/>
              <p:nvPr/>
            </p:nvSpPr>
            <p:spPr>
              <a:xfrm>
                <a:off x="3906974" y="2658612"/>
                <a:ext cx="1602426" cy="8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C7EE82-C383-4969-815E-BCE0D6EAD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974" y="2658612"/>
                <a:ext cx="1602426" cy="8537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FE1AB4C-3381-482C-BEE5-2E76A5378DB3}"/>
              </a:ext>
            </a:extLst>
          </p:cNvPr>
          <p:cNvCxnSpPr>
            <a:cxnSpLocks/>
          </p:cNvCxnSpPr>
          <p:nvPr/>
        </p:nvCxnSpPr>
        <p:spPr>
          <a:xfrm flipH="1">
            <a:off x="5310335" y="2788637"/>
            <a:ext cx="42596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Related image">
            <a:extLst>
              <a:ext uri="{FF2B5EF4-FFF2-40B4-BE49-F238E27FC236}">
                <a16:creationId xmlns:a16="http://schemas.microsoft.com/office/drawing/2014/main" id="{DF7EE62E-440B-4A8B-9B30-BA0BB6C71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310" y="3308571"/>
            <a:ext cx="429225" cy="28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lated image">
            <a:extLst>
              <a:ext uri="{FF2B5EF4-FFF2-40B4-BE49-F238E27FC236}">
                <a16:creationId xmlns:a16="http://schemas.microsoft.com/office/drawing/2014/main" id="{DDB06350-E2B0-4083-A41B-DD392CCF5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367" y="3888161"/>
            <a:ext cx="429225" cy="28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Related image">
            <a:extLst>
              <a:ext uri="{FF2B5EF4-FFF2-40B4-BE49-F238E27FC236}">
                <a16:creationId xmlns:a16="http://schemas.microsoft.com/office/drawing/2014/main" id="{747A5495-D6D2-47A6-80E1-8385C67DE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110" y="4212350"/>
            <a:ext cx="429225" cy="28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elated image">
            <a:extLst>
              <a:ext uri="{FF2B5EF4-FFF2-40B4-BE49-F238E27FC236}">
                <a16:creationId xmlns:a16="http://schemas.microsoft.com/office/drawing/2014/main" id="{25A08EEF-7013-4D4A-8326-96CE463CC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340" y="3781602"/>
            <a:ext cx="429225" cy="28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Related image">
            <a:extLst>
              <a:ext uri="{FF2B5EF4-FFF2-40B4-BE49-F238E27FC236}">
                <a16:creationId xmlns:a16="http://schemas.microsoft.com/office/drawing/2014/main" id="{E3ED9284-CBAA-45CF-8301-E570DE8AD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448" y="3206593"/>
            <a:ext cx="429225" cy="28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elated image">
            <a:extLst>
              <a:ext uri="{FF2B5EF4-FFF2-40B4-BE49-F238E27FC236}">
                <a16:creationId xmlns:a16="http://schemas.microsoft.com/office/drawing/2014/main" id="{0E33FE06-7292-46EB-9930-E18DA7A90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054" y="3707002"/>
            <a:ext cx="429225" cy="28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Related image">
            <a:extLst>
              <a:ext uri="{FF2B5EF4-FFF2-40B4-BE49-F238E27FC236}">
                <a16:creationId xmlns:a16="http://schemas.microsoft.com/office/drawing/2014/main" id="{6B3851E0-6795-4FAF-89DA-F63C4BD9B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946" y="3286720"/>
            <a:ext cx="429225" cy="28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00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pacific ocean">
            <a:extLst>
              <a:ext uri="{FF2B5EF4-FFF2-40B4-BE49-F238E27FC236}">
                <a16:creationId xmlns:a16="http://schemas.microsoft.com/office/drawing/2014/main" id="{B38B5B43-F7C4-47B3-87D7-34B3A880F9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9" b="25871"/>
          <a:stretch/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FC842FF-D380-4477-A5A7-EC156ABD2C73}"/>
              </a:ext>
            </a:extLst>
          </p:cNvPr>
          <p:cNvCxnSpPr>
            <a:cxnSpLocks/>
          </p:cNvCxnSpPr>
          <p:nvPr/>
        </p:nvCxnSpPr>
        <p:spPr>
          <a:xfrm flipH="1" flipV="1">
            <a:off x="2673276" y="3512372"/>
            <a:ext cx="1876006" cy="34998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170" name="Picture 2" descr="Related image">
            <a:extLst>
              <a:ext uri="{FF2B5EF4-FFF2-40B4-BE49-F238E27FC236}">
                <a16:creationId xmlns:a16="http://schemas.microsoft.com/office/drawing/2014/main" id="{4334B35A-0A4B-4552-B370-82C3E4E8B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808" y="3720081"/>
            <a:ext cx="429225" cy="28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EAE4083-A6B4-4E80-A37E-BF8FBBE20944}"/>
              </a:ext>
            </a:extLst>
          </p:cNvPr>
          <p:cNvCxnSpPr>
            <a:cxnSpLocks/>
          </p:cNvCxnSpPr>
          <p:nvPr/>
        </p:nvCxnSpPr>
        <p:spPr>
          <a:xfrm flipV="1">
            <a:off x="5167559" y="3599544"/>
            <a:ext cx="3287012" cy="262817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C7EE82-C383-4969-815E-BCE0D6EAD0D0}"/>
                  </a:ext>
                </a:extLst>
              </p:cNvPr>
              <p:cNvSpPr txBox="1"/>
              <p:nvPr/>
            </p:nvSpPr>
            <p:spPr>
              <a:xfrm>
                <a:off x="3906974" y="2658612"/>
                <a:ext cx="1602426" cy="8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C7EE82-C383-4969-815E-BCE0D6EAD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974" y="2658612"/>
                <a:ext cx="1602426" cy="8537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FE1AB4C-3381-482C-BEE5-2E76A5378DB3}"/>
              </a:ext>
            </a:extLst>
          </p:cNvPr>
          <p:cNvCxnSpPr>
            <a:cxnSpLocks/>
          </p:cNvCxnSpPr>
          <p:nvPr/>
        </p:nvCxnSpPr>
        <p:spPr>
          <a:xfrm flipH="1">
            <a:off x="5310335" y="2788637"/>
            <a:ext cx="42596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Related image">
            <a:extLst>
              <a:ext uri="{FF2B5EF4-FFF2-40B4-BE49-F238E27FC236}">
                <a16:creationId xmlns:a16="http://schemas.microsoft.com/office/drawing/2014/main" id="{DF7EE62E-440B-4A8B-9B30-BA0BB6C71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310" y="3308571"/>
            <a:ext cx="429225" cy="28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lated image">
            <a:extLst>
              <a:ext uri="{FF2B5EF4-FFF2-40B4-BE49-F238E27FC236}">
                <a16:creationId xmlns:a16="http://schemas.microsoft.com/office/drawing/2014/main" id="{DDB06350-E2B0-4083-A41B-DD392CCF5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367" y="3888161"/>
            <a:ext cx="429225" cy="28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Related image">
            <a:extLst>
              <a:ext uri="{FF2B5EF4-FFF2-40B4-BE49-F238E27FC236}">
                <a16:creationId xmlns:a16="http://schemas.microsoft.com/office/drawing/2014/main" id="{747A5495-D6D2-47A6-80E1-8385C67DE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110" y="4212350"/>
            <a:ext cx="429225" cy="28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elated image">
            <a:extLst>
              <a:ext uri="{FF2B5EF4-FFF2-40B4-BE49-F238E27FC236}">
                <a16:creationId xmlns:a16="http://schemas.microsoft.com/office/drawing/2014/main" id="{25A08EEF-7013-4D4A-8326-96CE463CC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340" y="3781602"/>
            <a:ext cx="429225" cy="28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Related image">
            <a:extLst>
              <a:ext uri="{FF2B5EF4-FFF2-40B4-BE49-F238E27FC236}">
                <a16:creationId xmlns:a16="http://schemas.microsoft.com/office/drawing/2014/main" id="{E3ED9284-CBAA-45CF-8301-E570DE8AD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448" y="3206593"/>
            <a:ext cx="429225" cy="28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elated image">
            <a:extLst>
              <a:ext uri="{FF2B5EF4-FFF2-40B4-BE49-F238E27FC236}">
                <a16:creationId xmlns:a16="http://schemas.microsoft.com/office/drawing/2014/main" id="{0E33FE06-7292-46EB-9930-E18DA7A90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054" y="3707002"/>
            <a:ext cx="429225" cy="28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Related image">
            <a:extLst>
              <a:ext uri="{FF2B5EF4-FFF2-40B4-BE49-F238E27FC236}">
                <a16:creationId xmlns:a16="http://schemas.microsoft.com/office/drawing/2014/main" id="{6B3851E0-6795-4FAF-89DA-F63C4BD9B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946" y="3286720"/>
            <a:ext cx="429225" cy="28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AD65D6B-5262-4B47-A3B1-CA28FC54BB67}"/>
              </a:ext>
            </a:extLst>
          </p:cNvPr>
          <p:cNvCxnSpPr>
            <a:cxnSpLocks/>
          </p:cNvCxnSpPr>
          <p:nvPr/>
        </p:nvCxnSpPr>
        <p:spPr>
          <a:xfrm flipH="1">
            <a:off x="4968048" y="3108091"/>
            <a:ext cx="42596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6987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pacific ocean">
            <a:extLst>
              <a:ext uri="{FF2B5EF4-FFF2-40B4-BE49-F238E27FC236}">
                <a16:creationId xmlns:a16="http://schemas.microsoft.com/office/drawing/2014/main" id="{B38B5B43-F7C4-47B3-87D7-34B3A880F9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9" b="25871"/>
          <a:stretch/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FC842FF-D380-4477-A5A7-EC156ABD2C73}"/>
              </a:ext>
            </a:extLst>
          </p:cNvPr>
          <p:cNvCxnSpPr>
            <a:cxnSpLocks/>
          </p:cNvCxnSpPr>
          <p:nvPr/>
        </p:nvCxnSpPr>
        <p:spPr>
          <a:xfrm flipH="1" flipV="1">
            <a:off x="2673276" y="3512372"/>
            <a:ext cx="3050516" cy="18215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170" name="Picture 2" descr="Related image">
            <a:extLst>
              <a:ext uri="{FF2B5EF4-FFF2-40B4-BE49-F238E27FC236}">
                <a16:creationId xmlns:a16="http://schemas.microsoft.com/office/drawing/2014/main" id="{4334B35A-0A4B-4552-B370-82C3E4E8B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669" y="4790413"/>
            <a:ext cx="429225" cy="28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EAE4083-A6B4-4E80-A37E-BF8FBBE20944}"/>
              </a:ext>
            </a:extLst>
          </p:cNvPr>
          <p:cNvCxnSpPr>
            <a:cxnSpLocks/>
          </p:cNvCxnSpPr>
          <p:nvPr/>
        </p:nvCxnSpPr>
        <p:spPr>
          <a:xfrm flipV="1">
            <a:off x="6324772" y="3599544"/>
            <a:ext cx="2129799" cy="173441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C7EE82-C383-4969-815E-BCE0D6EAD0D0}"/>
                  </a:ext>
                </a:extLst>
              </p:cNvPr>
              <p:cNvSpPr txBox="1"/>
              <p:nvPr/>
            </p:nvSpPr>
            <p:spPr>
              <a:xfrm>
                <a:off x="3906974" y="2658612"/>
                <a:ext cx="1602426" cy="8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C7EE82-C383-4969-815E-BCE0D6EAD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974" y="2658612"/>
                <a:ext cx="1602426" cy="8537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tar: 5 Points 1">
            <a:extLst>
              <a:ext uri="{FF2B5EF4-FFF2-40B4-BE49-F238E27FC236}">
                <a16:creationId xmlns:a16="http://schemas.microsoft.com/office/drawing/2014/main" id="{F992C29C-1BDA-4D47-8D1E-16586C2570EE}"/>
              </a:ext>
            </a:extLst>
          </p:cNvPr>
          <p:cNvSpPr/>
          <p:nvPr/>
        </p:nvSpPr>
        <p:spPr>
          <a:xfrm>
            <a:off x="5790282" y="5157681"/>
            <a:ext cx="468000" cy="468000"/>
          </a:xfrm>
          <a:prstGeom prst="star5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154F8-95E7-4690-A7FC-75FFB00DFF84}"/>
              </a:ext>
            </a:extLst>
          </p:cNvPr>
          <p:cNvSpPr txBox="1"/>
          <p:nvPr/>
        </p:nvSpPr>
        <p:spPr>
          <a:xfrm>
            <a:off x="6668655" y="5333958"/>
            <a:ext cx="3205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If a unexpected measurement is taken then we can update our predictive model to represent this.</a:t>
            </a:r>
          </a:p>
        </p:txBody>
      </p:sp>
    </p:spTree>
    <p:extLst>
      <p:ext uri="{BB962C8B-B14F-4D97-AF65-F5344CB8AC3E}">
        <p14:creationId xmlns:p14="http://schemas.microsoft.com/office/powerpoint/2010/main" val="577133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87700-B335-4FDB-A02E-CFBF76869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does this look like in the current program?</a:t>
            </a:r>
          </a:p>
        </p:txBody>
      </p:sp>
      <p:pic>
        <p:nvPicPr>
          <p:cNvPr id="4" name="Second Build Median Density">
            <a:hlinkClick r:id="" action="ppaction://media"/>
            <a:extLst>
              <a:ext uri="{FF2B5EF4-FFF2-40B4-BE49-F238E27FC236}">
                <a16:creationId xmlns:a16="http://schemas.microsoft.com/office/drawing/2014/main" id="{EE5DFEB8-41A0-471A-B863-3418402A00F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" y="2055813"/>
            <a:ext cx="5072063" cy="3803650"/>
          </a:xfrm>
        </p:spPr>
      </p:pic>
      <p:pic>
        <p:nvPicPr>
          <p:cNvPr id="5" name="LogNormal Speed for X">
            <a:hlinkClick r:id="" action="ppaction://media"/>
            <a:extLst>
              <a:ext uri="{FF2B5EF4-FFF2-40B4-BE49-F238E27FC236}">
                <a16:creationId xmlns:a16="http://schemas.microsoft.com/office/drawing/2014/main" id="{F3A72292-8866-4AC9-AE00-831BE9633E2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80729" y="1597662"/>
            <a:ext cx="4719780" cy="471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27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pacific ocean">
            <a:extLst>
              <a:ext uri="{FF2B5EF4-FFF2-40B4-BE49-F238E27FC236}">
                <a16:creationId xmlns:a16="http://schemas.microsoft.com/office/drawing/2014/main" id="{B38B5B43-F7C4-47B3-87D7-34B3A880F9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9" b="2587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FC842FF-D380-4477-A5A7-EC156ABD2C73}"/>
              </a:ext>
            </a:extLst>
          </p:cNvPr>
          <p:cNvCxnSpPr>
            <a:cxnSpLocks/>
          </p:cNvCxnSpPr>
          <p:nvPr/>
        </p:nvCxnSpPr>
        <p:spPr>
          <a:xfrm flipH="1" flipV="1">
            <a:off x="2673275" y="3512372"/>
            <a:ext cx="3351007" cy="79606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170" name="Picture 2" descr="Related image">
            <a:extLst>
              <a:ext uri="{FF2B5EF4-FFF2-40B4-BE49-F238E27FC236}">
                <a16:creationId xmlns:a16="http://schemas.microsoft.com/office/drawing/2014/main" id="{4334B35A-0A4B-4552-B370-82C3E4E8B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023878"/>
            <a:ext cx="429225" cy="28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5024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563532991.5478659">
            <a:hlinkClick r:id="" action="ppaction://media"/>
            <a:extLst>
              <a:ext uri="{FF2B5EF4-FFF2-40B4-BE49-F238E27FC236}">
                <a16:creationId xmlns:a16="http://schemas.microsoft.com/office/drawing/2014/main" id="{01E078F3-3B4D-4F70-AD10-C3007BE137C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6785" y="79785"/>
            <a:ext cx="6698430" cy="6698430"/>
          </a:xfrm>
        </p:spPr>
      </p:pic>
    </p:spTree>
    <p:extLst>
      <p:ext uri="{BB962C8B-B14F-4D97-AF65-F5344CB8AC3E}">
        <p14:creationId xmlns:p14="http://schemas.microsoft.com/office/powerpoint/2010/main" val="322111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9ECE6A-2FEE-44C3-B8D4-355A1048F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TODO: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5F9C73F-F06F-4108-8669-9E2EACB0A8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269878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43924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pacific ocean">
            <a:extLst>
              <a:ext uri="{FF2B5EF4-FFF2-40B4-BE49-F238E27FC236}">
                <a16:creationId xmlns:a16="http://schemas.microsoft.com/office/drawing/2014/main" id="{B38B5B43-F7C4-47B3-87D7-34B3A880F9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9" b="2587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FC842FF-D380-4477-A5A7-EC156ABD2C73}"/>
              </a:ext>
            </a:extLst>
          </p:cNvPr>
          <p:cNvCxnSpPr/>
          <p:nvPr/>
        </p:nvCxnSpPr>
        <p:spPr>
          <a:xfrm flipV="1">
            <a:off x="6434459" y="3607112"/>
            <a:ext cx="2041973" cy="88635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FA727F57-38B7-46C5-9934-1864A840D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023878"/>
            <a:ext cx="429225" cy="28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561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 result for godzilla tokyo">
            <a:extLst>
              <a:ext uri="{FF2B5EF4-FFF2-40B4-BE49-F238E27FC236}">
                <a16:creationId xmlns:a16="http://schemas.microsoft.com/office/drawing/2014/main" id="{8B546BE9-F446-41ED-AD54-1B1E5EC4116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" b="1364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1941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2" descr="Image result for godzilla los angeles">
            <a:extLst>
              <a:ext uri="{FF2B5EF4-FFF2-40B4-BE49-F238E27FC236}">
                <a16:creationId xmlns:a16="http://schemas.microsoft.com/office/drawing/2014/main" id="{C4055558-1C65-4787-AF11-EF668898A8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911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2" descr="Image result for How can we forecast what godzilla will do">
            <a:extLst>
              <a:ext uri="{FF2B5EF4-FFF2-40B4-BE49-F238E27FC236}">
                <a16:creationId xmlns:a16="http://schemas.microsoft.com/office/drawing/2014/main" id="{760CDE1D-1DA7-498F-AF52-D67C4B1DA4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6" r="15488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66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dry grass field&#10;&#10;Description automatically generated">
            <a:extLst>
              <a:ext uri="{FF2B5EF4-FFF2-40B4-BE49-F238E27FC236}">
                <a16:creationId xmlns:a16="http://schemas.microsoft.com/office/drawing/2014/main" id="{01F1FDA7-FB20-4CAF-B237-C6983F839D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DF408A-E205-4336-AB58-B666A159B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Data Assimilation for Agent-Based Models (DUST)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9B5222-A456-4E6B-849A-36678D1D12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Benjamin Isaac Wilson – Prof. Nick Malleson – Jon Ward – Minh Le Kieu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266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17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F1921C-5373-44E9-B7DC-F441A6D5F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Objectives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31633577-2A83-409F-8903-43F02A4376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973118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2622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236</Words>
  <Application>Microsoft Office PowerPoint</Application>
  <PresentationFormat>Widescreen</PresentationFormat>
  <Paragraphs>37</Paragraphs>
  <Slides>31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Assimilation for Agent-Based Models (DUST)</vt:lpstr>
      <vt:lpstr>Objectives</vt:lpstr>
      <vt:lpstr>Pyro probabilistic programming language.</vt:lpstr>
      <vt:lpstr>Representing uncertainty in the real world.</vt:lpstr>
      <vt:lpstr>What is a probabilistic programming language?</vt:lpstr>
      <vt:lpstr>PowerPoint Presentation</vt:lpstr>
      <vt:lpstr>Can we apply these modern PPLs to Agent-Based Models to more accurately predict emergent behaviors?</vt:lpstr>
      <vt:lpstr>PowerPoint Presentation</vt:lpstr>
      <vt:lpstr>PowerPoint Presentation</vt:lpstr>
      <vt:lpstr>Primitives in Pyro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Assimilation</vt:lpstr>
      <vt:lpstr>PowerPoint Presentation</vt:lpstr>
      <vt:lpstr>PowerPoint Presentation</vt:lpstr>
      <vt:lpstr>PowerPoint Presentation</vt:lpstr>
      <vt:lpstr>PowerPoint Presentation</vt:lpstr>
      <vt:lpstr>What does this look like in the current program?</vt:lpstr>
      <vt:lpstr>PowerPoint Presentation</vt:lpstr>
      <vt:lpstr>TODO: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Wilson</dc:creator>
  <cp:lastModifiedBy>Benjamin Wilson</cp:lastModifiedBy>
  <cp:revision>1</cp:revision>
  <dcterms:created xsi:type="dcterms:W3CDTF">2019-07-22T12:52:25Z</dcterms:created>
  <dcterms:modified xsi:type="dcterms:W3CDTF">2019-07-22T12:58:40Z</dcterms:modified>
</cp:coreProperties>
</file>